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8" r:id="rId1"/>
    <p:sldMasterId id="2147483689"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AEA8B7-450F-4D1F-A981-D54CC823CF22}">
  <a:tblStyle styleId="{0EAEA8B7-450F-4D1F-A981-D54CC823CF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63983b50c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63983b50c9_0_0:notes"/>
          <p:cNvSpPr txBox="1">
            <a:spLocks noGrp="1"/>
          </p:cNvSpPr>
          <p:nvPr>
            <p:ph type="body" idx="1"/>
          </p:nvPr>
        </p:nvSpPr>
        <p:spPr>
          <a:xfrm>
            <a:off x="1124744" y="4343400"/>
            <a:ext cx="46086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rPr>
              <a:t>Welcome to the Iowa Statewide Assessment of Student Progress Reports Training, Accessing Reports. </a:t>
            </a:r>
            <a:endParaRPr sz="1200">
              <a:solidFill>
                <a:schemeClr val="dk1"/>
              </a:solidFill>
            </a:endParaRPr>
          </a:p>
          <a:p>
            <a:pPr marL="0" marR="0" lvl="0" indent="0" algn="l" rtl="0">
              <a:spcBef>
                <a:spcPts val="0"/>
              </a:spcBef>
              <a:spcAft>
                <a:spcPts val="0"/>
              </a:spcAft>
              <a:buNone/>
            </a:pPr>
            <a:endParaRPr sz="1200">
              <a:solidFill>
                <a:schemeClr val="dk1"/>
              </a:solidFill>
            </a:endParaRPr>
          </a:p>
          <a:p>
            <a:pPr marL="0" marR="0" lvl="0" indent="0" algn="l" rtl="0">
              <a:spcBef>
                <a:spcPts val="0"/>
              </a:spcBef>
              <a:spcAft>
                <a:spcPts val="0"/>
              </a:spcAft>
              <a:buNone/>
            </a:pPr>
            <a:endParaRPr sz="1200">
              <a:solidFill>
                <a:schemeClr val="dk1"/>
              </a:solidFill>
            </a:endParaRPr>
          </a:p>
          <a:p>
            <a:pPr marL="0" marR="0" lvl="0" indent="0" algn="l" rtl="0">
              <a:spcBef>
                <a:spcPts val="0"/>
              </a:spcBef>
              <a:spcAft>
                <a:spcPts val="0"/>
              </a:spcAft>
              <a:buNone/>
            </a:pPr>
            <a:r>
              <a:rPr lang="en" sz="1200">
                <a:solidFill>
                  <a:schemeClr val="dk1"/>
                </a:solidFill>
              </a:rPr>
              <a:t>The purpose of this training is to outline the available reports, how to access reports and the printing and ordering of reports. </a:t>
            </a:r>
            <a:endParaRPr sz="1200" b="0" i="0" u="none" strike="noStrike" cap="none">
              <a:solidFill>
                <a:schemeClr val="dk1"/>
              </a:solidFill>
              <a:latin typeface="Arial"/>
              <a:ea typeface="Arial"/>
              <a:cs typeface="Arial"/>
              <a:sym typeface="Arial"/>
            </a:endParaRPr>
          </a:p>
        </p:txBody>
      </p:sp>
      <p:sp>
        <p:nvSpPr>
          <p:cNvPr id="255" name="Google Shape;255;g63983b50c9_0_0:notes"/>
          <p:cNvSpPr txBox="1">
            <a:spLocks noGrp="1"/>
          </p:cNvSpPr>
          <p:nvPr>
            <p:ph type="sldNum" idx="12"/>
          </p:nvPr>
        </p:nvSpPr>
        <p:spPr>
          <a:xfrm>
            <a:off x="6022876" y="8686800"/>
            <a:ext cx="8352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3983b50c9_0_198:notes"/>
          <p:cNvSpPr txBox="1">
            <a:spLocks noGrp="1"/>
          </p:cNvSpPr>
          <p:nvPr>
            <p:ph type="body" idx="1"/>
          </p:nvPr>
        </p:nvSpPr>
        <p:spPr>
          <a:xfrm>
            <a:off x="1124744" y="4343400"/>
            <a:ext cx="46086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t>The following is a high level overview of this training. We will first begin by reviewing samples of the types of reports available. Next we will review who has access to the reports and after, we will provide more information regarding accessing reports in PearsonAccessNext, printing reports and requesting printed reports. To conclude we will provide contact information for Pearson Help Desk to contact with additional questions.</a:t>
            </a:r>
            <a:endParaRPr sz="1200"/>
          </a:p>
        </p:txBody>
      </p:sp>
      <p:sp>
        <p:nvSpPr>
          <p:cNvPr id="267" name="Google Shape;267;g63983b50c9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63c06eabcb_3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63c06eabcb_3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First we will begin this training by discussing the types of reports available in PearsonAccessNext for the ISASP Spring 2019 administration.</a:t>
            </a: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3c06eabcb_3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63c06eabcb_3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sz="1200"/>
              <a:t>There are three types of reports available for ISASP Spring 2019.</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types of reports available are published reports named individual student reports, student rosters and achievement level summaries.  These published reports are in PDF form and should be utilized to help delineate and understand student scores. </a:t>
            </a:r>
            <a:r>
              <a:rPr lang="en" sz="1200">
                <a:solidFill>
                  <a:schemeClr val="dk1"/>
                </a:solidFill>
              </a:rPr>
              <a:t>Published reports are static or unchanging reports that are posted once a year after the close of each administration. </a:t>
            </a:r>
            <a:endParaRPr sz="1200">
              <a:solidFill>
                <a:schemeClr val="dk1"/>
              </a:solidFill>
            </a:endParaRPr>
          </a:p>
          <a:p>
            <a:pPr marL="0" lvl="0" indent="0" algn="l" rtl="0">
              <a:spcBef>
                <a:spcPts val="0"/>
              </a:spcBef>
              <a:spcAft>
                <a:spcPts val="0"/>
              </a:spcAft>
              <a:buNone/>
            </a:pPr>
            <a:endParaRPr sz="1200"/>
          </a:p>
          <a:p>
            <a:pPr marL="0" lvl="0" indent="0" algn="l" rtl="0">
              <a:spcBef>
                <a:spcPts val="0"/>
              </a:spcBef>
              <a:spcAft>
                <a:spcPts val="0"/>
              </a:spcAft>
              <a:buNone/>
            </a:pPr>
            <a:r>
              <a:rPr lang="en" sz="1200"/>
              <a:t>All r</a:t>
            </a:r>
            <a:r>
              <a:rPr lang="en" sz="1200">
                <a:solidFill>
                  <a:schemeClr val="dk1"/>
                </a:solidFill>
              </a:rPr>
              <a:t>eports are located in PearsonAccessNext via the published reports tab.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t>The first report is the individual student report. The purpose of the individual student report is to provide information regarding the student’s score and whether the student placed in the advance, proficient or not yet proficient level as established in conjunction with the Iowa State Board of Education, Iowa Testing Programs and Iowa teachers.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second report available is the Student Roster. The purpose of the student roster is to group all students in a school by class, subject and grade and achievement level.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Lastly, the purpose of the achievement level summary is to provide more information regarding the breakdown achievement levels by school in comparison to both the district and the state. </a:t>
            </a:r>
            <a:endParaRPr sz="12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63c06eabcb_3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63c06eabcb_3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following is an example of the Individual Student Report.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individual student report or ISR is a 2 page report that provides an overview of how a student scored based off of achievement level and the percentage of correct answers in each domain. </a:t>
            </a:r>
            <a:r>
              <a:rPr lang="en" sz="1200">
                <a:solidFill>
                  <a:schemeClr val="dk1"/>
                </a:solidFill>
              </a:rPr>
              <a:t>The first page of this report provides the student’s scale score and corresponding achievement level for that scale score. Additionally the cut scores will be provided on the left-hand side of the first page of the report with a chart that shows where the student falls within that achievement level.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The second page of the report outlines how a student scored in each domain, listing the percentage the student answered correctly in the domain for each subject. Please note that the domain scores do not directly correlate to a student’s achievement level. For example, the domain scores should not be averaged to determine whether the student should be in an advance, proficient, or not proficient achievement level.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The individual student report is only available at the school level in PearsonAccessNext as opposed to the the district level. This means that District Coordinators must ensure the filters have been toggled to ensure access to all school and district reports. More on accessing reports will be available later in this presentation.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The ISR should be provided to parents as a means of sharing student results.Please be aware that you will only receive an ISR for the subject or subjects the student completed at your school. As a result, for transfer students, the student’s previous school must be contacted to obtain student scores.</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Next, we will be discussing the student roster. </a:t>
            </a:r>
            <a:endParaRPr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63c06eabcb_3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63c06eabcb_3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following is an example of a student roster.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purpose of the student roster is to report all students at a given school by class, grade, subject, and achievement level. This report is grouped alphabetically first by class, grade and subject and then alphabetically by achievement level. The class name listed on the Student Roster is the class name listed in Pearson Access Next. If no class name was listed, the roster will default and group the students by grade. The cut scores are also outlined in the student rosters on the left-hand side of the page corresponding with each achievement level.</a:t>
            </a:r>
            <a:endParaRPr sz="1200" strike="sngStrike"/>
          </a:p>
          <a:p>
            <a:pPr marL="0" lvl="0" indent="0" algn="l" rtl="0">
              <a:spcBef>
                <a:spcPts val="0"/>
              </a:spcBef>
              <a:spcAft>
                <a:spcPts val="0"/>
              </a:spcAft>
              <a:buNone/>
            </a:pPr>
            <a:endParaRPr sz="1200" strike="sngStrike"/>
          </a:p>
          <a:p>
            <a:pPr marL="0" lvl="0" indent="0" algn="l" rtl="0">
              <a:spcBef>
                <a:spcPts val="0"/>
              </a:spcBef>
              <a:spcAft>
                <a:spcPts val="0"/>
              </a:spcAft>
              <a:buNone/>
            </a:pPr>
            <a:r>
              <a:rPr lang="en" sz="1200"/>
              <a:t>Next we will be discussing the Achievement Level Summaries.</a:t>
            </a: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63c06eabcb_3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63c06eabcb_3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following is an example of the School Achievement Level Summary.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School Achievement Level summary shows the percentage of students at your school, district and state at each achievement level. This report should be used to compare how your school compares to the state and the district. This report is only available at the school level.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As you can see on this sample report, the sample school had 26% of students in the proficient level for English Language Arts, 53% at the district level compared to the state average of 31%. Unfortunately, if your school has fewer than 10 students to report the averages will not populate. </a:t>
            </a: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63c06eabcb_3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63c06eabcb_3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The following is an example of the District  Achievement Level Summary.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District Achievement Level summary is similar to the School Achievement Level summary as shows the percentage of students at your district and state at each achievement level. This report should be used to compare how your district compares to the state. This report is only available at the district level to District Coordinators  in PearsonAccessNext. </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63c06eabcb_3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63c06eabcb_3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last report available in PearsonAccessNext is the Student Data File.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student data file is an excel file with all student scores at the district. District Coordinators are the only user role that has access to this report. This report contains all student raw scores, scale scores, domain scores and demographic information at the district. This can be used to upload student data into your schools reporting system. The Student Data File is available to download in a CSV file. For more information regarding the column headings in the student data file, please see the student data file layout located on the Reporting Resources Tab of the ISASP Portal.</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63c06eabcb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63c06eabcb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Next, we will be discussing how District and School Coordinators can Access Reports in PearsonAccessNext.</a:t>
            </a:r>
            <a:r>
              <a:rPr lang="en"/>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63c06eabcb_3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63c06eabcb_3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There are several user roles in PearsonAccessNext. User roles in PearsonAccessNext will have different views and access based off of the user role type. Not all users in PearsonAccessNext have access to all reports. The District Coordinator has access to all reports at both the district and school level. In comparison, the school coordinator will only have access to the reports at their given school. For example the district coordinator can toggle between the various schools in their district to access the school level reports, but will also have access to the reports that are only available at the district level such as the District achievement Level Summary. In comparison, school coordinators will only have access to the reports for the schools that are listed under their username in PearsonAccessNext, they will not have access to reports at schools they are not assigned to. </a:t>
            </a:r>
            <a:endParaRPr sz="1200"/>
          </a:p>
          <a:p>
            <a:pPr marL="0" lvl="0" indent="0" algn="l" rtl="0">
              <a:spcBef>
                <a:spcPts val="0"/>
              </a:spcBef>
              <a:spcAft>
                <a:spcPts val="0"/>
              </a:spcAft>
              <a:buNone/>
            </a:pPr>
            <a:endParaRPr sz="1200">
              <a:highlight>
                <a:srgbClr val="FFFF00"/>
              </a:highlight>
            </a:endParaRPr>
          </a:p>
          <a:p>
            <a:pPr marL="0" lvl="0" indent="0" algn="l" rtl="0">
              <a:spcBef>
                <a:spcPts val="0"/>
              </a:spcBef>
              <a:spcAft>
                <a:spcPts val="0"/>
              </a:spcAft>
              <a:buNone/>
            </a:pPr>
            <a:r>
              <a:rPr lang="en" sz="1200"/>
              <a:t>Additionally, Teacher and Proctor roles will not have access to any published reports. It is the responsibility of the district and school coordinators to provide Teachers with printed versions of the reports. </a:t>
            </a:r>
            <a:endParaRPr sz="1200"/>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Next, we will discuss a little more in depth regarding navigating each report in PearsonAccessNe</a:t>
            </a:r>
            <a:r>
              <a:rPr lang="en">
                <a:solidFill>
                  <a:schemeClr val="dk1"/>
                </a:solidFill>
              </a:rPr>
              <a:t>xt. </a:t>
            </a:r>
            <a:endParaRPr>
              <a:highlight>
                <a:srgbClr val="FFFF00"/>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63c06eabcb_3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63c06eabcb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All reports are to be accessed in PearsonAccessNext by district and school coordinators. When accessing reports and other functions, ensure the correct administration is selected at the top of the screen. To access the reports from Spring 19 the 2018-2019 administration must be selected, then select Reports and Published Reports. As a reminder, teacher and proctor roles will not have access to reports in PearsonAccessNext. </a:t>
            </a:r>
            <a:endParaRPr sz="1200">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63c06eabcb_3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63c06eabcb_3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following is an example of the Published Reports page in PearsonAccessNext. All available reports are listed on this page. If a report is not showing, such as the ISR, please ensure the filters on the left hand side of the page are adjusted. Remember the same reports available at the district level will not also be available the school level. For example, as you can see on this page, the filters on the left side of the page under Organization type have been updated to allow access to School reports, such as the Rosters you see here. </a:t>
            </a: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63c06eabcb_3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63c06eabcb_3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Printing of reports is also completed in PearsonAccessNext.</a:t>
            </a:r>
            <a:endParaRP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648fa562fd_2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648fa562fd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To print reports, select the checkbox by the reports that you wish to print and select the download button on the top right hand side of the screen. Once the reports are downloaded they can be printed using the print function on your computer.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Alternatively, the blue file name for each report can be selected to download the pdf of that specific report.</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All reports that are available will be listed on the Published Reports page. If a report is not showing, such as the ISR, please ensure the filters are adjusted on the left-hand side of the page. Remember different reports are available at the district and school levels.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Please be aware that printed reports will not be automatically shipped to districts and schools. Reports can either be printed in PearsonAccessNext or a printed version of the reports can be requested. Next we will be discussing how to request printed reports in PearsonAccessNext. </a:t>
            </a:r>
            <a:endParaRP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63c06eabcb_3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63c06eabcb_3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63c06eabcb_3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63c06eabcb_3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All published reports are available to be printed in PearsonAccess</a:t>
            </a:r>
            <a:r>
              <a:rPr lang="en" sz="1200" baseline="30000">
                <a:solidFill>
                  <a:schemeClr val="dk1"/>
                </a:solidFill>
              </a:rPr>
              <a:t>next</a:t>
            </a:r>
            <a:r>
              <a:rPr lang="en" sz="1200">
                <a:solidFill>
                  <a:schemeClr val="dk1"/>
                </a:solidFill>
              </a:rPr>
              <a:t>. However, ISRs and Student Rosters can be requested to be printed by Pearson. The cost for this service is $.60 cents per each ISR and 25 cents for each student roster.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ISR are a two page report and the cost is per student. However, when requesting printed versions of the ISR the request is made by grade. For example, if there are 50 students at a school in grade 3, the cost for the printed version of the ISR for that grade is $30. Ordering of reports for individual students is not available, but can be printed locally via PearsonAccessNext.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The printed version of the student rosters are requested by school, grade and subject. For example, if a school is requesting Student Rosters for grade 3 ELA and there are 4 Rosters or Classes listed, the cost for the Student Rosters for that grade will be $1.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School coordinators can request reports in PearsonAccesNext, however only District Coordinators are able order these reports. Reports can only be ordered once per district so once the order is submitted, it cannot be edited and additional reports can not be requested.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Reports will be available to order starting November 4th through December 9th and January 6th, 2020 to February 28th 2020 to accommodate school breaks.</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School coordinators must verify with their district, the district deadline for ordering materials.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 One copy of each report ordered will be delivered within 7-10 business days after the order was placed. </a:t>
            </a:r>
            <a:endParaRP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63c06eabcb_3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63c06eabcb_3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8750"/>
              </a:lnSpc>
              <a:spcBef>
                <a:spcPts val="1134"/>
              </a:spcBef>
              <a:spcAft>
                <a:spcPts val="0"/>
              </a:spcAft>
              <a:buNone/>
            </a:pPr>
            <a:r>
              <a:rPr lang="en" sz="1200"/>
              <a:t>To order printed reports in PearsonAccessNext select reports and Request printed reports. </a:t>
            </a:r>
            <a:endParaRP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4754037f1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4754037f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Next, Coordinators can select the school or schools they would like to order printed reports for and select Start&gt;All Tasks. </a:t>
            </a:r>
            <a:endParaRP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648fa562fd_2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648fa562fd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The Manage requests tab allows for school and district coordinators to request the types of reports to be printed. To select the report toggle between schools, select the reports to be printed and select save at the bottom of the screen.</a:t>
            </a:r>
            <a:endParaRP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648fa562fd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648fa562fd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 coordinator that has access to multiple schools or a district coordinator can select multiple schools and select the same reports for all schools listed and select save.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Edit Multiple Requests tab allows coordinators with multiple schools to select the same reports for each school.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Please note that the edit multiple requests will only request reports for the schools listed on the left hand side of the page, if additional schools need to be added the exit tasks button can be selected to go back to the Request Printed Reports page. </a:t>
            </a:r>
            <a:endParaRP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648fa562fd_2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648fa562fd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Once all report requests have been submitted, a district coordinator can order the requested reports at the district level. The order reports function is only available at the district level on the Manage Requests tab.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Reports can only be ordered once so it is important that all requests have been submitted before proceeding with the order request.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If the order has already been submitted a warning will state “unable to request reports because the order has already been placed”. The bottom of the page will also state when the report request was submitted. </a:t>
            </a:r>
            <a:endParaRP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651cc8aa5b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651cc8aa5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a:t>
            </a:r>
            <a:r>
              <a:rPr lang="en" sz="1200"/>
              <a:t>you have any additional questions on accessing reports, the Pearson help desk can be reached at 833-878-7041 or by submitting a support request on the Support page of the ISASP Portal.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Pearson Help Desk is open Monday-Friday from 6am - 7:30pm. </a:t>
            </a:r>
            <a:r>
              <a:rPr lang="en" sz="1200">
                <a:solidFill>
                  <a:schemeClr val="dk1"/>
                </a:solidFill>
              </a:rPr>
              <a:t>Thank you for viewing the ISASP training for accessing reports</a:t>
            </a:r>
            <a:endParaRP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63983b50c9_0_19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63983b50c9_0_1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Option1">
  <p:cSld name="Title Slide Option1">
    <p:bg>
      <p:bgPr>
        <a:solidFill>
          <a:schemeClr val="lt2"/>
        </a:solidFill>
        <a:effectLst/>
      </p:bgPr>
    </p:bg>
    <p:spTree>
      <p:nvGrpSpPr>
        <p:cNvPr id="1"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a:stretch/>
        </p:blipFill>
        <p:spPr>
          <a:xfrm>
            <a:off x="460375" y="307469"/>
            <a:ext cx="1144800" cy="606900"/>
          </a:xfrm>
          <a:prstGeom prst="rect">
            <a:avLst/>
          </a:prstGeom>
          <a:noFill/>
          <a:ln>
            <a:noFill/>
          </a:ln>
        </p:spPr>
      </p:pic>
      <p:sp>
        <p:nvSpPr>
          <p:cNvPr id="58" name="Google Shape;58;p14"/>
          <p:cNvSpPr txBox="1">
            <a:spLocks noGrp="1"/>
          </p:cNvSpPr>
          <p:nvPr>
            <p:ph type="ctrTitle"/>
          </p:nvPr>
        </p:nvSpPr>
        <p:spPr>
          <a:xfrm>
            <a:off x="447675" y="1260048"/>
            <a:ext cx="3683100" cy="1683300"/>
          </a:xfrm>
          <a:prstGeom prst="rect">
            <a:avLst/>
          </a:prstGeom>
          <a:noFill/>
          <a:ln>
            <a:noFill/>
          </a:ln>
        </p:spPr>
        <p:txBody>
          <a:bodyPr spcFirstLastPara="1" wrap="square" lIns="91425" tIns="91425" rIns="91425" bIns="91425" anchor="t" anchorCtr="0">
            <a:noAutofit/>
          </a:bodyPr>
          <a:lstStyle>
            <a:lvl1pPr marL="0" marR="0" lvl="0" indent="0" algn="l" rtl="0">
              <a:lnSpc>
                <a:spcPct val="116666"/>
              </a:lnSpc>
              <a:spcBef>
                <a:spcPts val="0"/>
              </a:spcBef>
              <a:spcAft>
                <a:spcPts val="0"/>
              </a:spcAft>
              <a:buClr>
                <a:schemeClr val="lt1"/>
              </a:buClr>
              <a:buSzPts val="1400"/>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59" name="Google Shape;59;p14"/>
          <p:cNvSpPr txBox="1">
            <a:spLocks noGrp="1"/>
          </p:cNvSpPr>
          <p:nvPr>
            <p:ph type="subTitle" idx="1"/>
          </p:nvPr>
        </p:nvSpPr>
        <p:spPr>
          <a:xfrm>
            <a:off x="447675" y="3043238"/>
            <a:ext cx="3397200" cy="1100400"/>
          </a:xfrm>
          <a:prstGeom prst="rect">
            <a:avLst/>
          </a:prstGeom>
          <a:noFill/>
          <a:ln>
            <a:noFill/>
          </a:ln>
        </p:spPr>
        <p:txBody>
          <a:bodyPr spcFirstLastPara="1" wrap="square" lIns="91425" tIns="91425" rIns="91425" bIns="91425" anchor="t" anchorCtr="0">
            <a:noAutofit/>
          </a:bodyPr>
          <a:lstStyle>
            <a:lvl1pPr marL="0" marR="0" lvl="0" indent="0" algn="l" rtl="0">
              <a:lnSpc>
                <a:spcPct val="133333"/>
              </a:lnSpc>
              <a:spcBef>
                <a:spcPts val="0"/>
              </a:spcBef>
              <a:spcAft>
                <a:spcPts val="0"/>
              </a:spcAft>
              <a:buClr>
                <a:srgbClr val="FFFFFF"/>
              </a:buClr>
              <a:buSzPts val="1400"/>
              <a:buFont typeface="Arial"/>
              <a:buNone/>
              <a:defRPr sz="1800" b="0" i="0" u="none" strike="noStrike" cap="none">
                <a:solidFill>
                  <a:srgbClr val="FFFFFF"/>
                </a:solidFill>
                <a:latin typeface="Arial"/>
                <a:ea typeface="Arial"/>
                <a:cs typeface="Arial"/>
                <a:sym typeface="Arial"/>
              </a:defRPr>
            </a:lvl1pPr>
            <a:lvl2pPr marL="457200" marR="0" lvl="1" indent="0" algn="ctr" rtl="0">
              <a:lnSpc>
                <a:spcPct val="118750"/>
              </a:lnSpc>
              <a:spcBef>
                <a:spcPts val="0"/>
              </a:spcBef>
              <a:spcAft>
                <a:spcPts val="0"/>
              </a:spcAft>
              <a:buClr>
                <a:schemeClr val="lt2"/>
              </a:buClr>
              <a:buSzPts val="1600"/>
              <a:buFont typeface="Arial"/>
              <a:buNone/>
              <a:defRPr sz="1600" b="0" i="0" u="none" strike="noStrike" cap="none">
                <a:solidFill>
                  <a:srgbClr val="888888"/>
                </a:solidFill>
                <a:latin typeface="Arial"/>
                <a:ea typeface="Arial"/>
                <a:cs typeface="Arial"/>
                <a:sym typeface="Arial"/>
              </a:defRPr>
            </a:lvl2pPr>
            <a:lvl3pPr marL="914400" marR="0" lvl="2" indent="0" algn="ctr" rtl="0">
              <a:lnSpc>
                <a:spcPct val="118750"/>
              </a:lnSpc>
              <a:spcBef>
                <a:spcPts val="0"/>
              </a:spcBef>
              <a:spcAft>
                <a:spcPts val="0"/>
              </a:spcAft>
              <a:buClr>
                <a:schemeClr val="accent4"/>
              </a:buClr>
              <a:buSzPts val="1600"/>
              <a:buFont typeface="Arial"/>
              <a:buNone/>
              <a:defRPr sz="1600" b="0" i="0" u="none" strike="noStrike" cap="none">
                <a:solidFill>
                  <a:srgbClr val="888888"/>
                </a:solidFill>
                <a:latin typeface="Arial"/>
                <a:ea typeface="Arial"/>
                <a:cs typeface="Arial"/>
                <a:sym typeface="Arial"/>
              </a:defRPr>
            </a:lvl3pPr>
            <a:lvl4pPr marL="1371600" marR="0" lvl="3" indent="0" algn="ctr" rtl="0">
              <a:lnSpc>
                <a:spcPct val="125000"/>
              </a:lnSpc>
              <a:spcBef>
                <a:spcPts val="0"/>
              </a:spcBef>
              <a:spcAft>
                <a:spcPts val="0"/>
              </a:spcAft>
              <a:buClr>
                <a:schemeClr val="dk1"/>
              </a:buClr>
              <a:buSzPts val="1400"/>
              <a:buFont typeface="Arial"/>
              <a:buNone/>
              <a:defRPr sz="1200" b="0" i="0" u="none" strike="noStrike" cap="none">
                <a:solidFill>
                  <a:srgbClr val="888888"/>
                </a:solidFill>
                <a:latin typeface="Arial"/>
                <a:ea typeface="Arial"/>
                <a:cs typeface="Arial"/>
                <a:sym typeface="Arial"/>
              </a:defRPr>
            </a:lvl4pPr>
            <a:lvl5pPr marL="1828800" marR="0" lvl="4" indent="0" algn="ctr" rtl="0">
              <a:spcBef>
                <a:spcPts val="85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0" name="Google Shape;60;p14"/>
          <p:cNvSpPr txBox="1">
            <a:spLocks noGrp="1"/>
          </p:cNvSpPr>
          <p:nvPr>
            <p:ph type="body" idx="2"/>
          </p:nvPr>
        </p:nvSpPr>
        <p:spPr>
          <a:xfrm>
            <a:off x="447675" y="4699397"/>
            <a:ext cx="3962400" cy="214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2222"/>
              </a:lnSpc>
              <a:spcBef>
                <a:spcPts val="0"/>
              </a:spcBef>
              <a:spcAft>
                <a:spcPts val="0"/>
              </a:spcAft>
              <a:buClr>
                <a:srgbClr val="FFFFFF"/>
              </a:buClr>
              <a:buSzPts val="1400"/>
              <a:buFont typeface="Arial"/>
              <a:buNone/>
              <a:defRPr sz="1800" b="0" i="0" u="none" strike="noStrike" cap="none">
                <a:solidFill>
                  <a:srgbClr val="FFFFFF"/>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 name="Google Shape;61;p14"/>
          <p:cNvSpPr>
            <a:spLocks noGrp="1"/>
          </p:cNvSpPr>
          <p:nvPr>
            <p:ph type="pic" idx="3"/>
          </p:nvPr>
        </p:nvSpPr>
        <p:spPr>
          <a:xfrm>
            <a:off x="4581524"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2" name="Google Shape;62;p14"/>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rgbClr val="FFFFFF"/>
                </a:solidFill>
              </a:defRPr>
            </a:lvl1pPr>
            <a:lvl2pPr lvl="1" algn="r">
              <a:buNone/>
              <a:defRPr sz="1300">
                <a:solidFill>
                  <a:srgbClr val="FFFFFF"/>
                </a:solidFill>
              </a:defRPr>
            </a:lvl2pPr>
            <a:lvl3pPr lvl="2" algn="r">
              <a:buNone/>
              <a:defRPr sz="1300">
                <a:solidFill>
                  <a:srgbClr val="FFFFFF"/>
                </a:solidFill>
              </a:defRPr>
            </a:lvl3pPr>
            <a:lvl4pPr lvl="3" algn="r">
              <a:buNone/>
              <a:defRPr sz="1300">
                <a:solidFill>
                  <a:srgbClr val="FFFFFF"/>
                </a:solidFill>
              </a:defRPr>
            </a:lvl4pPr>
            <a:lvl5pPr lvl="4" algn="r">
              <a:buNone/>
              <a:defRPr sz="1300">
                <a:solidFill>
                  <a:srgbClr val="FFFFFF"/>
                </a:solidFill>
              </a:defRPr>
            </a:lvl5pPr>
            <a:lvl6pPr lvl="5" algn="r">
              <a:buNone/>
              <a:defRPr sz="1300">
                <a:solidFill>
                  <a:srgbClr val="FFFFFF"/>
                </a:solidFill>
              </a:defRPr>
            </a:lvl6pPr>
            <a:lvl7pPr lvl="6" algn="r">
              <a:buNone/>
              <a:defRPr sz="1300">
                <a:solidFill>
                  <a:srgbClr val="FFFFFF"/>
                </a:solidFill>
              </a:defRPr>
            </a:lvl7pPr>
            <a:lvl8pPr lvl="7" algn="r">
              <a:buNone/>
              <a:defRPr sz="1300">
                <a:solidFill>
                  <a:srgbClr val="FFFFFF"/>
                </a:solidFill>
              </a:defRPr>
            </a:lvl8pPr>
            <a:lvl9pPr lvl="8" algn="r">
              <a:buNone/>
              <a:defRPr sz="13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Option2">
  <p:cSld name="Title Slide Option2">
    <p:bg>
      <p:bgPr>
        <a:solidFill>
          <a:schemeClr val="lt1"/>
        </a:solidFill>
        <a:effectLst/>
      </p:bgPr>
    </p:bg>
    <p:spTree>
      <p:nvGrpSpPr>
        <p:cNvPr id="1" name="Shape 63"/>
        <p:cNvGrpSpPr/>
        <p:nvPr/>
      </p:nvGrpSpPr>
      <p:grpSpPr>
        <a:xfrm>
          <a:off x="0" y="0"/>
          <a:ext cx="0" cy="0"/>
          <a:chOff x="0" y="0"/>
          <a:chExt cx="0" cy="0"/>
        </a:xfrm>
      </p:grpSpPr>
      <p:sp>
        <p:nvSpPr>
          <p:cNvPr id="64" name="Google Shape;64;p15"/>
          <p:cNvSpPr txBox="1">
            <a:spLocks noGrp="1"/>
          </p:cNvSpPr>
          <p:nvPr>
            <p:ph type="ctrTitle"/>
          </p:nvPr>
        </p:nvSpPr>
        <p:spPr>
          <a:xfrm>
            <a:off x="447675" y="1260900"/>
            <a:ext cx="3733800" cy="1547400"/>
          </a:xfrm>
          <a:prstGeom prst="rect">
            <a:avLst/>
          </a:prstGeom>
          <a:noFill/>
          <a:ln>
            <a:noFill/>
          </a:ln>
        </p:spPr>
        <p:txBody>
          <a:bodyPr spcFirstLastPara="1" wrap="square" lIns="91425" tIns="91425" rIns="91425" bIns="91425" anchor="t" anchorCtr="0">
            <a:noAutofit/>
          </a:bodyPr>
          <a:lstStyle>
            <a:lvl1pPr marL="0" marR="0" lvl="0" indent="0" algn="l" rtl="0">
              <a:lnSpc>
                <a:spcPct val="116666"/>
              </a:lnSpc>
              <a:spcBef>
                <a:spcPts val="0"/>
              </a:spcBef>
              <a:spcAft>
                <a:spcPts val="0"/>
              </a:spcAft>
              <a:buClr>
                <a:schemeClr val="lt2"/>
              </a:buClr>
              <a:buSzPts val="1400"/>
              <a:buFont typeface="Times New Roman"/>
              <a:buNone/>
              <a:defRPr sz="3600" b="1" i="0" u="none" strike="noStrike" cap="none">
                <a:solidFill>
                  <a:schemeClr val="lt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65" name="Google Shape;65;p15"/>
          <p:cNvSpPr txBox="1">
            <a:spLocks noGrp="1"/>
          </p:cNvSpPr>
          <p:nvPr>
            <p:ph type="subTitle" idx="1"/>
          </p:nvPr>
        </p:nvSpPr>
        <p:spPr>
          <a:xfrm>
            <a:off x="446400" y="3042900"/>
            <a:ext cx="3444000" cy="848100"/>
          </a:xfrm>
          <a:prstGeom prst="rect">
            <a:avLst/>
          </a:prstGeom>
          <a:noFill/>
          <a:ln>
            <a:noFill/>
          </a:ln>
        </p:spPr>
        <p:txBody>
          <a:bodyPr spcFirstLastPara="1" wrap="square" lIns="91425" tIns="91425" rIns="91425" bIns="91425" anchor="t" anchorCtr="0">
            <a:noAutofit/>
          </a:bodyPr>
          <a:lstStyle>
            <a:lvl1pPr marL="0" marR="0" lvl="0" indent="0" algn="l" rtl="0">
              <a:lnSpc>
                <a:spcPct val="133333"/>
              </a:lnSpc>
              <a:spcBef>
                <a:spcPts val="0"/>
              </a:spcBef>
              <a:spcAft>
                <a:spcPts val="0"/>
              </a:spcAft>
              <a:buClr>
                <a:schemeClr val="lt2"/>
              </a:buClr>
              <a:buSzPts val="1400"/>
              <a:buFont typeface="Arial"/>
              <a:buNone/>
              <a:defRPr sz="1800" b="0" i="0" u="none" strike="noStrike" cap="none">
                <a:solidFill>
                  <a:schemeClr val="lt2"/>
                </a:solidFill>
                <a:latin typeface="Arial"/>
                <a:ea typeface="Arial"/>
                <a:cs typeface="Arial"/>
                <a:sym typeface="Arial"/>
              </a:defRPr>
            </a:lvl1pPr>
            <a:lvl2pPr marL="457200" marR="0" lvl="1" indent="0" algn="ctr" rtl="0">
              <a:lnSpc>
                <a:spcPct val="118750"/>
              </a:lnSpc>
              <a:spcBef>
                <a:spcPts val="0"/>
              </a:spcBef>
              <a:spcAft>
                <a:spcPts val="0"/>
              </a:spcAft>
              <a:buClr>
                <a:schemeClr val="lt2"/>
              </a:buClr>
              <a:buSzPts val="1600"/>
              <a:buFont typeface="Arial"/>
              <a:buNone/>
              <a:defRPr sz="1600" b="0" i="0" u="none" strike="noStrike" cap="none">
                <a:solidFill>
                  <a:srgbClr val="888888"/>
                </a:solidFill>
                <a:latin typeface="Arial"/>
                <a:ea typeface="Arial"/>
                <a:cs typeface="Arial"/>
                <a:sym typeface="Arial"/>
              </a:defRPr>
            </a:lvl2pPr>
            <a:lvl3pPr marL="914400" marR="0" lvl="2" indent="0" algn="ctr" rtl="0">
              <a:lnSpc>
                <a:spcPct val="118750"/>
              </a:lnSpc>
              <a:spcBef>
                <a:spcPts val="0"/>
              </a:spcBef>
              <a:spcAft>
                <a:spcPts val="0"/>
              </a:spcAft>
              <a:buClr>
                <a:schemeClr val="accent4"/>
              </a:buClr>
              <a:buSzPts val="1600"/>
              <a:buFont typeface="Arial"/>
              <a:buNone/>
              <a:defRPr sz="1600" b="0" i="0" u="none" strike="noStrike" cap="none">
                <a:solidFill>
                  <a:srgbClr val="888888"/>
                </a:solidFill>
                <a:latin typeface="Arial"/>
                <a:ea typeface="Arial"/>
                <a:cs typeface="Arial"/>
                <a:sym typeface="Arial"/>
              </a:defRPr>
            </a:lvl3pPr>
            <a:lvl4pPr marL="1371600" marR="0" lvl="3" indent="0" algn="ctr" rtl="0">
              <a:lnSpc>
                <a:spcPct val="125000"/>
              </a:lnSpc>
              <a:spcBef>
                <a:spcPts val="0"/>
              </a:spcBef>
              <a:spcAft>
                <a:spcPts val="0"/>
              </a:spcAft>
              <a:buClr>
                <a:schemeClr val="dk1"/>
              </a:buClr>
              <a:buSzPts val="1400"/>
              <a:buFont typeface="Arial"/>
              <a:buNone/>
              <a:defRPr sz="1200" b="0" i="0" u="none" strike="noStrike" cap="none">
                <a:solidFill>
                  <a:srgbClr val="888888"/>
                </a:solidFill>
                <a:latin typeface="Arial"/>
                <a:ea typeface="Arial"/>
                <a:cs typeface="Arial"/>
                <a:sym typeface="Arial"/>
              </a:defRPr>
            </a:lvl4pPr>
            <a:lvl5pPr marL="1828800" marR="0" lvl="4" indent="0" algn="ctr" rtl="0">
              <a:spcBef>
                <a:spcPts val="85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6" name="Google Shape;66;p15"/>
          <p:cNvSpPr txBox="1">
            <a:spLocks noGrp="1"/>
          </p:cNvSpPr>
          <p:nvPr>
            <p:ph type="body" idx="2"/>
          </p:nvPr>
        </p:nvSpPr>
        <p:spPr>
          <a:xfrm>
            <a:off x="444522" y="4699397"/>
            <a:ext cx="3965700" cy="214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2222"/>
              </a:lnSpc>
              <a:spcBef>
                <a:spcPts val="0"/>
              </a:spcBef>
              <a:spcAft>
                <a:spcPts val="0"/>
              </a:spcAft>
              <a:buClr>
                <a:schemeClr val="lt2"/>
              </a:buClr>
              <a:buSzPts val="1400"/>
              <a:buFont typeface="Arial"/>
              <a:buNone/>
              <a:defRPr sz="1800" b="0" i="0" u="none" strike="noStrike" cap="none">
                <a:solidFill>
                  <a:schemeClr val="lt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 name="Google Shape;67;p15"/>
          <p:cNvSpPr>
            <a:spLocks noGrp="1"/>
          </p:cNvSpPr>
          <p:nvPr>
            <p:ph type="pic" idx="3"/>
          </p:nvPr>
        </p:nvSpPr>
        <p:spPr>
          <a:xfrm>
            <a:off x="4581524"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68" name="Google Shape;68;p15"/>
          <p:cNvPicPr preferRelativeResize="0"/>
          <p:nvPr/>
        </p:nvPicPr>
        <p:blipFill rotWithShape="1">
          <a:blip r:embed="rId2">
            <a:alphaModFix/>
          </a:blip>
          <a:srcRect/>
          <a:stretch/>
        </p:blipFill>
        <p:spPr>
          <a:xfrm>
            <a:off x="460375" y="306830"/>
            <a:ext cx="1144800" cy="608400"/>
          </a:xfrm>
          <a:prstGeom prst="rect">
            <a:avLst/>
          </a:prstGeom>
          <a:noFill/>
          <a:ln>
            <a:noFill/>
          </a:ln>
        </p:spPr>
      </p:pic>
      <p:sp>
        <p:nvSpPr>
          <p:cNvPr id="69" name="Google Shape;69;p15"/>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Option3">
  <p:cSld name="Title Slide Option3">
    <p:bg>
      <p:bgPr>
        <a:solidFill>
          <a:srgbClr val="595959"/>
        </a:solidFill>
        <a:effectLst/>
      </p:bgPr>
    </p:bg>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a:stretch/>
        </p:blipFill>
        <p:spPr>
          <a:xfrm>
            <a:off x="460375" y="307469"/>
            <a:ext cx="1144800" cy="606900"/>
          </a:xfrm>
          <a:prstGeom prst="rect">
            <a:avLst/>
          </a:prstGeom>
          <a:noFill/>
          <a:ln>
            <a:noFill/>
          </a:ln>
        </p:spPr>
      </p:pic>
      <p:sp>
        <p:nvSpPr>
          <p:cNvPr id="72" name="Google Shape;72;p16"/>
          <p:cNvSpPr txBox="1">
            <a:spLocks noGrp="1"/>
          </p:cNvSpPr>
          <p:nvPr>
            <p:ph type="ctrTitle"/>
          </p:nvPr>
        </p:nvSpPr>
        <p:spPr>
          <a:xfrm>
            <a:off x="447675" y="1260900"/>
            <a:ext cx="3733800" cy="1483200"/>
          </a:xfrm>
          <a:prstGeom prst="rect">
            <a:avLst/>
          </a:prstGeom>
          <a:noFill/>
          <a:ln>
            <a:noFill/>
          </a:ln>
        </p:spPr>
        <p:txBody>
          <a:bodyPr spcFirstLastPara="1" wrap="square" lIns="91425" tIns="91425" rIns="91425" bIns="91425" anchor="t" anchorCtr="0">
            <a:noAutofit/>
          </a:bodyPr>
          <a:lstStyle>
            <a:lvl1pPr marL="0" marR="0" lvl="0" indent="0" algn="l" rtl="0">
              <a:lnSpc>
                <a:spcPct val="116666"/>
              </a:lnSpc>
              <a:spcBef>
                <a:spcPts val="0"/>
              </a:spcBef>
              <a:spcAft>
                <a:spcPts val="0"/>
              </a:spcAft>
              <a:buClr>
                <a:srgbClr val="FFFFFF"/>
              </a:buClr>
              <a:buSzPts val="1400"/>
              <a:buFont typeface="Times New Roman"/>
              <a:buNone/>
              <a:defRPr sz="3600" b="1" i="0" u="none" strike="noStrike" cap="none">
                <a:solidFill>
                  <a:srgbClr val="FFFFFF"/>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73" name="Google Shape;73;p16"/>
          <p:cNvSpPr txBox="1">
            <a:spLocks noGrp="1"/>
          </p:cNvSpPr>
          <p:nvPr>
            <p:ph type="subTitle" idx="1"/>
          </p:nvPr>
        </p:nvSpPr>
        <p:spPr>
          <a:xfrm>
            <a:off x="446400" y="3042900"/>
            <a:ext cx="3444000" cy="848100"/>
          </a:xfrm>
          <a:prstGeom prst="rect">
            <a:avLst/>
          </a:prstGeom>
          <a:noFill/>
          <a:ln>
            <a:noFill/>
          </a:ln>
        </p:spPr>
        <p:txBody>
          <a:bodyPr spcFirstLastPara="1" wrap="square" lIns="91425" tIns="91425" rIns="91425" bIns="91425" anchor="t" anchorCtr="0">
            <a:noAutofit/>
          </a:bodyPr>
          <a:lstStyle>
            <a:lvl1pPr marL="0" marR="0" lvl="0" indent="0" algn="l" rtl="0">
              <a:lnSpc>
                <a:spcPct val="133333"/>
              </a:lnSpc>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1pPr>
            <a:lvl2pPr marL="457200" marR="0" lvl="1" indent="0" algn="ctr" rtl="0">
              <a:lnSpc>
                <a:spcPct val="118750"/>
              </a:lnSpc>
              <a:spcBef>
                <a:spcPts val="0"/>
              </a:spcBef>
              <a:spcAft>
                <a:spcPts val="0"/>
              </a:spcAft>
              <a:buClr>
                <a:schemeClr val="lt2"/>
              </a:buClr>
              <a:buSzPts val="1600"/>
              <a:buFont typeface="Arial"/>
              <a:buNone/>
              <a:defRPr sz="1600" b="0" i="0" u="none" strike="noStrike" cap="none">
                <a:solidFill>
                  <a:srgbClr val="888888"/>
                </a:solidFill>
                <a:latin typeface="Arial"/>
                <a:ea typeface="Arial"/>
                <a:cs typeface="Arial"/>
                <a:sym typeface="Arial"/>
              </a:defRPr>
            </a:lvl2pPr>
            <a:lvl3pPr marL="914400" marR="0" lvl="2" indent="0" algn="ctr" rtl="0">
              <a:lnSpc>
                <a:spcPct val="118750"/>
              </a:lnSpc>
              <a:spcBef>
                <a:spcPts val="0"/>
              </a:spcBef>
              <a:spcAft>
                <a:spcPts val="0"/>
              </a:spcAft>
              <a:buClr>
                <a:schemeClr val="accent4"/>
              </a:buClr>
              <a:buSzPts val="1600"/>
              <a:buFont typeface="Arial"/>
              <a:buNone/>
              <a:defRPr sz="1600" b="0" i="0" u="none" strike="noStrike" cap="none">
                <a:solidFill>
                  <a:srgbClr val="888888"/>
                </a:solidFill>
                <a:latin typeface="Arial"/>
                <a:ea typeface="Arial"/>
                <a:cs typeface="Arial"/>
                <a:sym typeface="Arial"/>
              </a:defRPr>
            </a:lvl3pPr>
            <a:lvl4pPr marL="1371600" marR="0" lvl="3" indent="0" algn="ctr" rtl="0">
              <a:lnSpc>
                <a:spcPct val="125000"/>
              </a:lnSpc>
              <a:spcBef>
                <a:spcPts val="0"/>
              </a:spcBef>
              <a:spcAft>
                <a:spcPts val="0"/>
              </a:spcAft>
              <a:buClr>
                <a:schemeClr val="dk1"/>
              </a:buClr>
              <a:buSzPts val="1400"/>
              <a:buFont typeface="Arial"/>
              <a:buNone/>
              <a:defRPr sz="1200" b="0" i="0" u="none" strike="noStrike" cap="none">
                <a:solidFill>
                  <a:srgbClr val="888888"/>
                </a:solidFill>
                <a:latin typeface="Arial"/>
                <a:ea typeface="Arial"/>
                <a:cs typeface="Arial"/>
                <a:sym typeface="Arial"/>
              </a:defRPr>
            </a:lvl4pPr>
            <a:lvl5pPr marL="1828800" marR="0" lvl="4" indent="0" algn="ctr" rtl="0">
              <a:spcBef>
                <a:spcPts val="85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74" name="Google Shape;74;p16"/>
          <p:cNvSpPr txBox="1">
            <a:spLocks noGrp="1"/>
          </p:cNvSpPr>
          <p:nvPr>
            <p:ph type="body" idx="2"/>
          </p:nvPr>
        </p:nvSpPr>
        <p:spPr>
          <a:xfrm>
            <a:off x="444522" y="4699397"/>
            <a:ext cx="3965700" cy="214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2222"/>
              </a:lnSpc>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 name="Google Shape;75;p16"/>
          <p:cNvSpPr>
            <a:spLocks noGrp="1"/>
          </p:cNvSpPr>
          <p:nvPr>
            <p:ph type="pic" idx="3"/>
          </p:nvPr>
        </p:nvSpPr>
        <p:spPr>
          <a:xfrm>
            <a:off x="4581526"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6" name="Google Shape;76;p1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lt1"/>
                </a:solidFill>
              </a:defRPr>
            </a:lvl1pPr>
            <a:lvl2pPr lvl="1" algn="r">
              <a:buNone/>
              <a:defRPr sz="1300">
                <a:solidFill>
                  <a:schemeClr val="lt1"/>
                </a:solidFill>
              </a:defRPr>
            </a:lvl2pPr>
            <a:lvl3pPr lvl="2" algn="r">
              <a:buNone/>
              <a:defRPr sz="1300">
                <a:solidFill>
                  <a:schemeClr val="lt1"/>
                </a:solidFill>
              </a:defRPr>
            </a:lvl3pPr>
            <a:lvl4pPr lvl="3" algn="r">
              <a:buNone/>
              <a:defRPr sz="1300">
                <a:solidFill>
                  <a:schemeClr val="lt1"/>
                </a:solidFill>
              </a:defRPr>
            </a:lvl4pPr>
            <a:lvl5pPr lvl="4" algn="r">
              <a:buNone/>
              <a:defRPr sz="1300">
                <a:solidFill>
                  <a:schemeClr val="lt1"/>
                </a:solidFill>
              </a:defRPr>
            </a:lvl5pPr>
            <a:lvl6pPr lvl="5" algn="r">
              <a:buNone/>
              <a:defRPr sz="1300">
                <a:solidFill>
                  <a:schemeClr val="lt1"/>
                </a:solidFill>
              </a:defRPr>
            </a:lvl6pPr>
            <a:lvl7pPr lvl="6" algn="r">
              <a:buNone/>
              <a:defRPr sz="1300">
                <a:solidFill>
                  <a:schemeClr val="lt1"/>
                </a:solidFill>
              </a:defRPr>
            </a:lvl7pPr>
            <a:lvl8pPr lvl="7" algn="r">
              <a:buNone/>
              <a:defRPr sz="1300">
                <a:solidFill>
                  <a:schemeClr val="lt1"/>
                </a:solidFill>
              </a:defRPr>
            </a:lvl8pPr>
            <a:lvl9pPr lvl="8" algn="r">
              <a:buNone/>
              <a:defRPr sz="1300">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rgbClr val="FFFFFF"/>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4485824" y="999169"/>
            <a:ext cx="4334400" cy="295200"/>
          </a:xfrm>
          <a:prstGeom prst="rect">
            <a:avLst/>
          </a:prstGeom>
          <a:noFill/>
          <a:ln>
            <a:noFill/>
          </a:ln>
        </p:spPr>
        <p:txBody>
          <a:bodyPr spcFirstLastPara="1" wrap="square" lIns="91425" tIns="91425" rIns="91425" bIns="91425" anchor="b" anchorCtr="0">
            <a:noAutofit/>
          </a:bodyPr>
          <a:lstStyle>
            <a:lvl1pPr marL="0" marR="0" lvl="0" indent="0" algn="l" rtl="0">
              <a:lnSpc>
                <a:spcPct val="107692"/>
              </a:lnSpc>
              <a:spcBef>
                <a:spcPts val="0"/>
              </a:spcBef>
              <a:spcAft>
                <a:spcPts val="0"/>
              </a:spcAft>
              <a:buClr>
                <a:schemeClr val="dk2"/>
              </a:buClr>
              <a:buSzPts val="1400"/>
              <a:buFont typeface="Times New Roman"/>
              <a:buNone/>
              <a:defRPr sz="26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79" name="Google Shape;79;p17"/>
          <p:cNvSpPr txBox="1">
            <a:spLocks noGrp="1"/>
          </p:cNvSpPr>
          <p:nvPr>
            <p:ph type="body" idx="1"/>
          </p:nvPr>
        </p:nvSpPr>
        <p:spPr>
          <a:xfrm>
            <a:off x="4508500" y="1500188"/>
            <a:ext cx="4102200" cy="233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2500"/>
              </a:lnSpc>
              <a:spcBef>
                <a:spcPts val="0"/>
              </a:spcBef>
              <a:spcAft>
                <a:spcPts val="0"/>
              </a:spcAft>
              <a:buClr>
                <a:schemeClr val="lt2"/>
              </a:buClr>
              <a:buSzPts val="1400"/>
              <a:buFont typeface="Arial"/>
              <a:buNone/>
              <a:defRPr sz="16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chemeClr val="lt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0" name="Google Shape;80;p17"/>
          <p:cNvSpPr>
            <a:spLocks noGrp="1"/>
          </p:cNvSpPr>
          <p:nvPr>
            <p:ph type="pic" idx="2"/>
          </p:nvPr>
        </p:nvSpPr>
        <p:spPr>
          <a:xfrm>
            <a:off x="1" y="0"/>
            <a:ext cx="38766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81" name="Google Shape;81;p17"/>
          <p:cNvCxnSpPr/>
          <p:nvPr/>
        </p:nvCxnSpPr>
        <p:spPr>
          <a:xfrm>
            <a:off x="8465042" y="4878585"/>
            <a:ext cx="0" cy="64800"/>
          </a:xfrm>
          <a:prstGeom prst="straightConnector1">
            <a:avLst/>
          </a:prstGeom>
          <a:noFill/>
          <a:ln w="9525" cap="flat" cmpd="sng">
            <a:solidFill>
              <a:schemeClr val="lt2"/>
            </a:solidFill>
            <a:prstDash val="solid"/>
            <a:round/>
            <a:headEnd type="none" w="sm" len="sm"/>
            <a:tailEnd type="none" w="sm" len="sm"/>
          </a:ln>
        </p:spPr>
      </p:cxnSp>
      <p:sp>
        <p:nvSpPr>
          <p:cNvPr id="82" name="Google Shape;82;p17"/>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i="0" u="none" strike="noStrike" cap="none">
                <a:solidFill>
                  <a:schemeClr val="lt2"/>
                </a:solidFill>
                <a:latin typeface="Arial"/>
                <a:ea typeface="Arial"/>
                <a:cs typeface="Arial"/>
                <a:sym typeface="Arial"/>
              </a:defRPr>
            </a:lvl1pPr>
            <a:lvl2pPr marL="0" marR="0" lvl="1" indent="0" algn="l" rtl="0">
              <a:spcBef>
                <a:spcPts val="0"/>
              </a:spcBef>
              <a:buNone/>
              <a:defRPr sz="800" b="1" i="0" u="none" strike="noStrike" cap="none">
                <a:solidFill>
                  <a:schemeClr val="lt2"/>
                </a:solidFill>
                <a:latin typeface="Arial"/>
                <a:ea typeface="Arial"/>
                <a:cs typeface="Arial"/>
                <a:sym typeface="Arial"/>
              </a:defRPr>
            </a:lvl2pPr>
            <a:lvl3pPr marL="0" marR="0" lvl="2" indent="0" algn="l" rtl="0">
              <a:spcBef>
                <a:spcPts val="0"/>
              </a:spcBef>
              <a:buNone/>
              <a:defRPr sz="800" b="1" i="0" u="none" strike="noStrike" cap="none">
                <a:solidFill>
                  <a:schemeClr val="lt2"/>
                </a:solidFill>
                <a:latin typeface="Arial"/>
                <a:ea typeface="Arial"/>
                <a:cs typeface="Arial"/>
                <a:sym typeface="Arial"/>
              </a:defRPr>
            </a:lvl3pPr>
            <a:lvl4pPr marL="0" marR="0" lvl="3" indent="0" algn="l" rtl="0">
              <a:spcBef>
                <a:spcPts val="0"/>
              </a:spcBef>
              <a:buNone/>
              <a:defRPr sz="800" b="1" i="0" u="none" strike="noStrike" cap="none">
                <a:solidFill>
                  <a:schemeClr val="lt2"/>
                </a:solidFill>
                <a:latin typeface="Arial"/>
                <a:ea typeface="Arial"/>
                <a:cs typeface="Arial"/>
                <a:sym typeface="Arial"/>
              </a:defRPr>
            </a:lvl4pPr>
            <a:lvl5pPr marL="0" marR="0" lvl="4" indent="0" algn="l" rtl="0">
              <a:spcBef>
                <a:spcPts val="0"/>
              </a:spcBef>
              <a:buNone/>
              <a:defRPr sz="800" b="1" i="0" u="none" strike="noStrike" cap="none">
                <a:solidFill>
                  <a:schemeClr val="lt2"/>
                </a:solidFill>
                <a:latin typeface="Arial"/>
                <a:ea typeface="Arial"/>
                <a:cs typeface="Arial"/>
                <a:sym typeface="Arial"/>
              </a:defRPr>
            </a:lvl5pPr>
            <a:lvl6pPr marL="0" marR="0" lvl="5" indent="0" algn="l" rtl="0">
              <a:spcBef>
                <a:spcPts val="0"/>
              </a:spcBef>
              <a:buNone/>
              <a:defRPr sz="800" b="1" i="0" u="none" strike="noStrike" cap="none">
                <a:solidFill>
                  <a:schemeClr val="lt2"/>
                </a:solidFill>
                <a:latin typeface="Arial"/>
                <a:ea typeface="Arial"/>
                <a:cs typeface="Arial"/>
                <a:sym typeface="Arial"/>
              </a:defRPr>
            </a:lvl6pPr>
            <a:lvl7pPr marL="0" marR="0" lvl="6" indent="0" algn="l" rtl="0">
              <a:spcBef>
                <a:spcPts val="0"/>
              </a:spcBef>
              <a:buNone/>
              <a:defRPr sz="800" b="1" i="0" u="none" strike="noStrike" cap="none">
                <a:solidFill>
                  <a:schemeClr val="lt2"/>
                </a:solidFill>
                <a:latin typeface="Arial"/>
                <a:ea typeface="Arial"/>
                <a:cs typeface="Arial"/>
                <a:sym typeface="Arial"/>
              </a:defRPr>
            </a:lvl7pPr>
            <a:lvl8pPr marL="0" marR="0" lvl="7" indent="0" algn="l" rtl="0">
              <a:spcBef>
                <a:spcPts val="0"/>
              </a:spcBef>
              <a:buNone/>
              <a:defRPr sz="800" b="1" i="0" u="none" strike="noStrike" cap="none">
                <a:solidFill>
                  <a:schemeClr val="lt2"/>
                </a:solidFill>
                <a:latin typeface="Arial"/>
                <a:ea typeface="Arial"/>
                <a:cs typeface="Arial"/>
                <a:sym typeface="Arial"/>
              </a:defRPr>
            </a:lvl8pPr>
            <a:lvl9pPr marL="0" marR="0" lvl="8" indent="0" algn="l" rtl="0">
              <a:spcBef>
                <a:spcPts val="0"/>
              </a:spcBef>
              <a:buNone/>
              <a:defRPr sz="800" b="1" i="0" u="none" strike="noStrike" cap="none">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Introduction">
  <p:cSld name="Introduction">
    <p:bg>
      <p:bgPr>
        <a:solidFill>
          <a:schemeClr val="lt2"/>
        </a:solid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540000" y="313538"/>
            <a:ext cx="35877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rgbClr val="FFFFFF"/>
              </a:buClr>
              <a:buSzPts val="1400"/>
              <a:buFont typeface="Times New Roman"/>
              <a:buNone/>
              <a:defRPr sz="3400" b="1" i="0" u="none" strike="noStrike" cap="none">
                <a:solidFill>
                  <a:srgbClr val="FFFFFF"/>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85" name="Google Shape;85;p18"/>
          <p:cNvSpPr txBox="1">
            <a:spLocks noGrp="1"/>
          </p:cNvSpPr>
          <p:nvPr>
            <p:ph type="body" idx="1"/>
          </p:nvPr>
        </p:nvSpPr>
        <p:spPr>
          <a:xfrm>
            <a:off x="552450" y="1564481"/>
            <a:ext cx="35337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5000"/>
              </a:lnSpc>
              <a:spcBef>
                <a:spcPts val="0"/>
              </a:spcBef>
              <a:spcAft>
                <a:spcPts val="0"/>
              </a:spcAft>
              <a:buClr>
                <a:schemeClr val="dk1"/>
              </a:buClr>
              <a:buSzPts val="1400"/>
              <a:buFont typeface="Arial"/>
              <a:buNone/>
              <a:defRPr sz="1600" b="0" i="0" u="none" strike="noStrike" cap="none">
                <a:solidFill>
                  <a:srgbClr val="FFFFFF"/>
                </a:solidFill>
                <a:latin typeface="Arial"/>
                <a:ea typeface="Arial"/>
                <a:cs typeface="Arial"/>
                <a:sym typeface="Arial"/>
              </a:defRPr>
            </a:lvl1pPr>
            <a:lvl2pPr marL="914400" marR="0" lvl="1" indent="-304800" algn="l" rtl="0">
              <a:lnSpc>
                <a:spcPct val="133333"/>
              </a:lnSpc>
              <a:spcBef>
                <a:spcPts val="1701"/>
              </a:spcBef>
              <a:spcAft>
                <a:spcPts val="0"/>
              </a:spcAft>
              <a:buClr>
                <a:schemeClr val="lt2"/>
              </a:buClr>
              <a:buSzPts val="1200"/>
              <a:buFont typeface="Arial"/>
              <a:buChar char="•"/>
              <a:defRPr sz="1200" b="0" i="1" u="none" strike="noStrike" cap="none">
                <a:solidFill>
                  <a:schemeClr val="lt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6" name="Google Shape;86;p18"/>
          <p:cNvSpPr>
            <a:spLocks noGrp="1"/>
          </p:cNvSpPr>
          <p:nvPr>
            <p:ph type="pic" idx="2"/>
          </p:nvPr>
        </p:nvSpPr>
        <p:spPr>
          <a:xfrm>
            <a:off x="4581525"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87" name="Google Shape;87;p18"/>
          <p:cNvPicPr preferRelativeResize="0"/>
          <p:nvPr/>
        </p:nvPicPr>
        <p:blipFill rotWithShape="1">
          <a:blip r:embed="rId2">
            <a:alphaModFix/>
          </a:blip>
          <a:srcRect/>
          <a:stretch/>
        </p:blipFill>
        <p:spPr>
          <a:xfrm>
            <a:off x="500400" y="4781699"/>
            <a:ext cx="928500" cy="210600"/>
          </a:xfrm>
          <a:prstGeom prst="rect">
            <a:avLst/>
          </a:prstGeom>
          <a:noFill/>
          <a:ln>
            <a:noFill/>
          </a:ln>
        </p:spPr>
      </p:pic>
      <p:sp>
        <p:nvSpPr>
          <p:cNvPr id="88" name="Google Shape;88;p18"/>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rgbClr val="FFFFFF"/>
                </a:solidFill>
              </a:defRPr>
            </a:lvl1pPr>
            <a:lvl2pPr lvl="1" algn="r">
              <a:buNone/>
              <a:defRPr sz="1300">
                <a:solidFill>
                  <a:srgbClr val="FFFFFF"/>
                </a:solidFill>
              </a:defRPr>
            </a:lvl2pPr>
            <a:lvl3pPr lvl="2" algn="r">
              <a:buNone/>
              <a:defRPr sz="1300">
                <a:solidFill>
                  <a:srgbClr val="FFFFFF"/>
                </a:solidFill>
              </a:defRPr>
            </a:lvl3pPr>
            <a:lvl4pPr lvl="3" algn="r">
              <a:buNone/>
              <a:defRPr sz="1300">
                <a:solidFill>
                  <a:srgbClr val="FFFFFF"/>
                </a:solidFill>
              </a:defRPr>
            </a:lvl4pPr>
            <a:lvl5pPr lvl="4" algn="r">
              <a:buNone/>
              <a:defRPr sz="1300">
                <a:solidFill>
                  <a:srgbClr val="FFFFFF"/>
                </a:solidFill>
              </a:defRPr>
            </a:lvl5pPr>
            <a:lvl6pPr lvl="5" algn="r">
              <a:buNone/>
              <a:defRPr sz="1300">
                <a:solidFill>
                  <a:srgbClr val="FFFFFF"/>
                </a:solidFill>
              </a:defRPr>
            </a:lvl6pPr>
            <a:lvl7pPr lvl="6" algn="r">
              <a:buNone/>
              <a:defRPr sz="1300">
                <a:solidFill>
                  <a:srgbClr val="FFFFFF"/>
                </a:solidFill>
              </a:defRPr>
            </a:lvl7pPr>
            <a:lvl8pPr lvl="7" algn="r">
              <a:buNone/>
              <a:defRPr sz="1300">
                <a:solidFill>
                  <a:srgbClr val="FFFFFF"/>
                </a:solidFill>
              </a:defRPr>
            </a:lvl8pPr>
            <a:lvl9pPr lvl="8" algn="r">
              <a:buNone/>
              <a:defRPr sz="13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Divider Option 5">
  <p:cSld name="Divider Option 5">
    <p:bg>
      <p:bgPr>
        <a:blipFill rotWithShape="1">
          <a:blip r:embed="rId2">
            <a:alphaModFix/>
          </a:blip>
          <a:stretch>
            <a:fillRect l="-32998" r="-32998"/>
          </a:stretch>
        </a:blipFill>
        <a:effectLst/>
      </p:bgPr>
    </p:bg>
    <p:spTree>
      <p:nvGrpSpPr>
        <p:cNvPr id="1" name="Shape 89"/>
        <p:cNvGrpSpPr/>
        <p:nvPr/>
      </p:nvGrpSpPr>
      <p:grpSpPr>
        <a:xfrm>
          <a:off x="0" y="0"/>
          <a:ext cx="0" cy="0"/>
          <a:chOff x="0" y="0"/>
          <a:chExt cx="0" cy="0"/>
        </a:xfrm>
      </p:grpSpPr>
      <p:sp>
        <p:nvSpPr>
          <p:cNvPr id="90" name="Google Shape;90;p19"/>
          <p:cNvSpPr/>
          <p:nvPr/>
        </p:nvSpPr>
        <p:spPr>
          <a:xfrm>
            <a:off x="1971675" y="588167"/>
            <a:ext cx="5210100" cy="4066800"/>
          </a:xfrm>
          <a:custGeom>
            <a:avLst/>
            <a:gdLst/>
            <a:ahLst/>
            <a:cxnLst/>
            <a:rect l="l" t="t" r="r" b="b"/>
            <a:pathLst>
              <a:path w="120000" h="120000" extrusionOk="0">
                <a:moveTo>
                  <a:pt x="116779" y="73492"/>
                </a:moveTo>
                <a:cubicBezTo>
                  <a:pt x="119504" y="63571"/>
                  <a:pt x="120000" y="53492"/>
                  <a:pt x="118017" y="44285"/>
                </a:cubicBezTo>
                <a:cubicBezTo>
                  <a:pt x="117357" y="41190"/>
                  <a:pt x="116366" y="38095"/>
                  <a:pt x="115127" y="35238"/>
                </a:cubicBezTo>
                <a:cubicBezTo>
                  <a:pt x="108107" y="19285"/>
                  <a:pt x="92085" y="7380"/>
                  <a:pt x="72181" y="3333"/>
                </a:cubicBezTo>
                <a:cubicBezTo>
                  <a:pt x="55746" y="0"/>
                  <a:pt x="38981" y="2698"/>
                  <a:pt x="25189" y="10952"/>
                </a:cubicBezTo>
                <a:cubicBezTo>
                  <a:pt x="16434" y="16190"/>
                  <a:pt x="9745" y="22936"/>
                  <a:pt x="5863" y="30396"/>
                </a:cubicBezTo>
                <a:cubicBezTo>
                  <a:pt x="1486" y="38809"/>
                  <a:pt x="0" y="49523"/>
                  <a:pt x="1486" y="61507"/>
                </a:cubicBezTo>
                <a:cubicBezTo>
                  <a:pt x="2477" y="68333"/>
                  <a:pt x="4294" y="75079"/>
                  <a:pt x="7102" y="81349"/>
                </a:cubicBezTo>
                <a:cubicBezTo>
                  <a:pt x="7102" y="81428"/>
                  <a:pt x="7102" y="81428"/>
                  <a:pt x="7102" y="81428"/>
                </a:cubicBezTo>
                <a:cubicBezTo>
                  <a:pt x="13131" y="95158"/>
                  <a:pt x="22876" y="105793"/>
                  <a:pt x="35182" y="112063"/>
                </a:cubicBezTo>
                <a:cubicBezTo>
                  <a:pt x="49635" y="119444"/>
                  <a:pt x="65822" y="120000"/>
                  <a:pt x="80770" y="113730"/>
                </a:cubicBezTo>
                <a:cubicBezTo>
                  <a:pt x="98279" y="106507"/>
                  <a:pt x="111741" y="91428"/>
                  <a:pt x="116779" y="73492"/>
                </a:cubicBezTo>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2"/>
              </a:solidFill>
              <a:latin typeface="Arial"/>
              <a:ea typeface="Arial"/>
              <a:cs typeface="Arial"/>
              <a:sym typeface="Arial"/>
            </a:endParaRPr>
          </a:p>
        </p:txBody>
      </p:sp>
      <p:sp>
        <p:nvSpPr>
          <p:cNvPr id="91" name="Google Shape;91;p19"/>
          <p:cNvSpPr txBox="1">
            <a:spLocks noGrp="1"/>
          </p:cNvSpPr>
          <p:nvPr>
            <p:ph type="ctrTitle"/>
          </p:nvPr>
        </p:nvSpPr>
        <p:spPr>
          <a:xfrm>
            <a:off x="2430000" y="2230200"/>
            <a:ext cx="4284000" cy="783000"/>
          </a:xfrm>
          <a:prstGeom prst="rect">
            <a:avLst/>
          </a:prstGeom>
          <a:noFill/>
          <a:ln>
            <a:noFill/>
          </a:ln>
        </p:spPr>
        <p:txBody>
          <a:bodyPr spcFirstLastPara="1" wrap="square" lIns="91425" tIns="91425" rIns="91425" bIns="91425" anchor="ctr" anchorCtr="0">
            <a:noAutofit/>
          </a:bodyPr>
          <a:lstStyle>
            <a:lvl1pPr marL="0" marR="0" lvl="0" indent="0" algn="ctr" rtl="0">
              <a:lnSpc>
                <a:spcPct val="105882"/>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92" name="Google Shape;92;p19"/>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tatement and Image  Option1">
  <p:cSld name="Statement and Image  Option1">
    <p:bg>
      <p:bgPr>
        <a:solidFill>
          <a:schemeClr val="lt1"/>
        </a:solidFill>
        <a:effectLst/>
      </p:bgPr>
    </p:bg>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540000" y="313538"/>
            <a:ext cx="36813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lt2"/>
              </a:buClr>
              <a:buSzPts val="1400"/>
              <a:buFont typeface="Times New Roman"/>
              <a:buNone/>
              <a:defRPr sz="3400" b="1" i="0" u="none" strike="noStrike" cap="none">
                <a:solidFill>
                  <a:schemeClr val="lt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95" name="Google Shape;95;p20"/>
          <p:cNvSpPr txBox="1">
            <a:spLocks noGrp="1"/>
          </p:cNvSpPr>
          <p:nvPr>
            <p:ph type="body" idx="1"/>
          </p:nvPr>
        </p:nvSpPr>
        <p:spPr>
          <a:xfrm>
            <a:off x="539999" y="1271587"/>
            <a:ext cx="36813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20"/>
          <p:cNvSpPr>
            <a:spLocks noGrp="1"/>
          </p:cNvSpPr>
          <p:nvPr>
            <p:ph type="pic" idx="2"/>
          </p:nvPr>
        </p:nvSpPr>
        <p:spPr>
          <a:xfrm>
            <a:off x="4581525"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97" name="Google Shape;97;p20"/>
          <p:cNvPicPr preferRelativeResize="0"/>
          <p:nvPr/>
        </p:nvPicPr>
        <p:blipFill rotWithShape="1">
          <a:blip r:embed="rId2">
            <a:alphaModFix/>
          </a:blip>
          <a:srcRect/>
          <a:stretch/>
        </p:blipFill>
        <p:spPr>
          <a:xfrm>
            <a:off x="500410" y="4782592"/>
            <a:ext cx="918000" cy="210000"/>
          </a:xfrm>
          <a:prstGeom prst="rect">
            <a:avLst/>
          </a:prstGeom>
          <a:noFill/>
          <a:ln>
            <a:noFill/>
          </a:ln>
        </p:spPr>
      </p:pic>
      <p:sp>
        <p:nvSpPr>
          <p:cNvPr id="98" name="Google Shape;98;p20"/>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tatement and Image Option2">
  <p:cSld name="Statement and Image Option2">
    <p:bg>
      <p:bgPr>
        <a:solidFill>
          <a:schemeClr val="lt1"/>
        </a:solidFill>
        <a:effectLst/>
      </p:bgPr>
    </p:bg>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540000" y="313538"/>
            <a:ext cx="44700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lt2"/>
              </a:buClr>
              <a:buSzPts val="1400"/>
              <a:buFont typeface="Times New Roman"/>
              <a:buNone/>
              <a:defRPr sz="3400" b="1" i="0" u="none" strike="noStrike" cap="none">
                <a:solidFill>
                  <a:schemeClr val="lt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01" name="Google Shape;101;p21"/>
          <p:cNvSpPr txBox="1">
            <a:spLocks noGrp="1"/>
          </p:cNvSpPr>
          <p:nvPr>
            <p:ph type="body" idx="1"/>
          </p:nvPr>
        </p:nvSpPr>
        <p:spPr>
          <a:xfrm>
            <a:off x="540000" y="1271587"/>
            <a:ext cx="45117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2" name="Google Shape;102;p21"/>
          <p:cNvSpPr>
            <a:spLocks noGrp="1"/>
          </p:cNvSpPr>
          <p:nvPr>
            <p:ph type="pic" idx="2"/>
          </p:nvPr>
        </p:nvSpPr>
        <p:spPr>
          <a:xfrm>
            <a:off x="5876925" y="0"/>
            <a:ext cx="32670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03" name="Google Shape;103;p21"/>
          <p:cNvPicPr preferRelativeResize="0"/>
          <p:nvPr/>
        </p:nvPicPr>
        <p:blipFill rotWithShape="1">
          <a:blip r:embed="rId2">
            <a:alphaModFix/>
          </a:blip>
          <a:srcRect/>
          <a:stretch/>
        </p:blipFill>
        <p:spPr>
          <a:xfrm>
            <a:off x="500410" y="4782592"/>
            <a:ext cx="918000" cy="210000"/>
          </a:xfrm>
          <a:prstGeom prst="rect">
            <a:avLst/>
          </a:prstGeom>
          <a:noFill/>
          <a:ln>
            <a:noFill/>
          </a:ln>
        </p:spPr>
      </p:pic>
      <p:sp>
        <p:nvSpPr>
          <p:cNvPr id="104" name="Google Shape;104;p21"/>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rgbClr val="000000"/>
                </a:solidFill>
              </a:defRPr>
            </a:lvl1pPr>
            <a:lvl2pPr lvl="1" algn="r">
              <a:buNone/>
              <a:defRPr sz="1300">
                <a:solidFill>
                  <a:srgbClr val="000000"/>
                </a:solidFill>
              </a:defRPr>
            </a:lvl2pPr>
            <a:lvl3pPr lvl="2" algn="r">
              <a:buNone/>
              <a:defRPr sz="1300">
                <a:solidFill>
                  <a:srgbClr val="000000"/>
                </a:solidFill>
              </a:defRPr>
            </a:lvl3pPr>
            <a:lvl4pPr lvl="3" algn="r">
              <a:buNone/>
              <a:defRPr sz="1300">
                <a:solidFill>
                  <a:srgbClr val="000000"/>
                </a:solidFill>
              </a:defRPr>
            </a:lvl4pPr>
            <a:lvl5pPr lvl="4" algn="r">
              <a:buNone/>
              <a:defRPr sz="1300">
                <a:solidFill>
                  <a:srgbClr val="000000"/>
                </a:solidFill>
              </a:defRPr>
            </a:lvl5pPr>
            <a:lvl6pPr lvl="5" algn="r">
              <a:buNone/>
              <a:defRPr sz="1300">
                <a:solidFill>
                  <a:srgbClr val="000000"/>
                </a:solidFill>
              </a:defRPr>
            </a:lvl6pPr>
            <a:lvl7pPr lvl="6" algn="r">
              <a:buNone/>
              <a:defRPr sz="1300">
                <a:solidFill>
                  <a:srgbClr val="000000"/>
                </a:solidFill>
              </a:defRPr>
            </a:lvl7pPr>
            <a:lvl8pPr lvl="7" algn="r">
              <a:buNone/>
              <a:defRPr sz="1300">
                <a:solidFill>
                  <a:srgbClr val="000000"/>
                </a:solidFill>
              </a:defRPr>
            </a:lvl8pPr>
            <a:lvl9pPr lvl="8" algn="r">
              <a:buNone/>
              <a:defRPr sz="1300">
                <a:solidFill>
                  <a:srgbClr val="000000"/>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tatement and Image Option3">
  <p:cSld name="Statement and Image Option3">
    <p:bg>
      <p:bgPr>
        <a:solidFill>
          <a:srgbClr val="FFFFFF"/>
        </a:solidFill>
        <a:effectLst/>
      </p:bgPr>
    </p:bg>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539999" y="313538"/>
            <a:ext cx="36813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07" name="Google Shape;107;p22"/>
          <p:cNvSpPr txBox="1">
            <a:spLocks noGrp="1"/>
          </p:cNvSpPr>
          <p:nvPr>
            <p:ph type="body" idx="1"/>
          </p:nvPr>
        </p:nvSpPr>
        <p:spPr>
          <a:xfrm>
            <a:off x="539999" y="1271587"/>
            <a:ext cx="36813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8" name="Google Shape;108;p22"/>
          <p:cNvSpPr>
            <a:spLocks noGrp="1"/>
          </p:cNvSpPr>
          <p:nvPr>
            <p:ph type="pic" idx="2"/>
          </p:nvPr>
        </p:nvSpPr>
        <p:spPr>
          <a:xfrm>
            <a:off x="4581525" y="0"/>
            <a:ext cx="45624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9" name="Google Shape;109;p22"/>
          <p:cNvSpPr txBox="1">
            <a:spLocks noGrp="1"/>
          </p:cNvSpPr>
          <p:nvPr>
            <p:ph type="body" idx="3"/>
          </p:nvPr>
        </p:nvSpPr>
        <p:spPr>
          <a:xfrm>
            <a:off x="542925" y="4379119"/>
            <a:ext cx="3678300" cy="342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181"/>
              </a:lnSpc>
              <a:spcBef>
                <a:spcPts val="0"/>
              </a:spcBef>
              <a:spcAft>
                <a:spcPts val="0"/>
              </a:spcAft>
              <a:buClr>
                <a:schemeClr val="dk2"/>
              </a:buClr>
              <a:buSzPts val="1400"/>
              <a:buFont typeface="Arial"/>
              <a:buNone/>
              <a:defRPr sz="1100" b="0"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10" name="Google Shape;110;p22"/>
          <p:cNvPicPr preferRelativeResize="0"/>
          <p:nvPr/>
        </p:nvPicPr>
        <p:blipFill rotWithShape="1">
          <a:blip r:embed="rId2">
            <a:alphaModFix/>
          </a:blip>
          <a:srcRect/>
          <a:stretch/>
        </p:blipFill>
        <p:spPr>
          <a:xfrm>
            <a:off x="500410" y="4782592"/>
            <a:ext cx="918000" cy="210000"/>
          </a:xfrm>
          <a:prstGeom prst="rect">
            <a:avLst/>
          </a:prstGeom>
          <a:noFill/>
          <a:ln>
            <a:noFill/>
          </a:ln>
        </p:spPr>
      </p:pic>
      <p:sp>
        <p:nvSpPr>
          <p:cNvPr id="111" name="Google Shape;111;p22"/>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rgbClr val="000000"/>
                </a:solidFill>
              </a:defRPr>
            </a:lvl1pPr>
            <a:lvl2pPr lvl="1" algn="r">
              <a:buNone/>
              <a:defRPr sz="1300">
                <a:solidFill>
                  <a:srgbClr val="000000"/>
                </a:solidFill>
              </a:defRPr>
            </a:lvl2pPr>
            <a:lvl3pPr lvl="2" algn="r">
              <a:buNone/>
              <a:defRPr sz="1300">
                <a:solidFill>
                  <a:srgbClr val="000000"/>
                </a:solidFill>
              </a:defRPr>
            </a:lvl3pPr>
            <a:lvl4pPr lvl="3" algn="r">
              <a:buNone/>
              <a:defRPr sz="1300">
                <a:solidFill>
                  <a:srgbClr val="000000"/>
                </a:solidFill>
              </a:defRPr>
            </a:lvl4pPr>
            <a:lvl5pPr lvl="4" algn="r">
              <a:buNone/>
              <a:defRPr sz="1300">
                <a:solidFill>
                  <a:srgbClr val="000000"/>
                </a:solidFill>
              </a:defRPr>
            </a:lvl5pPr>
            <a:lvl6pPr lvl="5" algn="r">
              <a:buNone/>
              <a:defRPr sz="1300">
                <a:solidFill>
                  <a:srgbClr val="000000"/>
                </a:solidFill>
              </a:defRPr>
            </a:lvl6pPr>
            <a:lvl7pPr lvl="6" algn="r">
              <a:buNone/>
              <a:defRPr sz="1300">
                <a:solidFill>
                  <a:srgbClr val="000000"/>
                </a:solidFill>
              </a:defRPr>
            </a:lvl7pPr>
            <a:lvl8pPr lvl="7" algn="r">
              <a:buNone/>
              <a:defRPr sz="1300">
                <a:solidFill>
                  <a:srgbClr val="000000"/>
                </a:solidFill>
              </a:defRPr>
            </a:lvl8pPr>
            <a:lvl9pPr lvl="8" algn="r">
              <a:buNone/>
              <a:defRPr sz="1300">
                <a:solidFill>
                  <a:srgbClr val="000000"/>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tatement and Image Option4">
  <p:cSld name="Statement and Image Option4">
    <p:bg>
      <p:bgPr>
        <a:solidFill>
          <a:srgbClr val="FFFFFF"/>
        </a:solidFill>
        <a:effectLst/>
      </p:bgPr>
    </p:bg>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539999" y="313538"/>
            <a:ext cx="45177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14" name="Google Shape;114;p23"/>
          <p:cNvSpPr txBox="1">
            <a:spLocks noGrp="1"/>
          </p:cNvSpPr>
          <p:nvPr>
            <p:ph type="body" idx="1"/>
          </p:nvPr>
        </p:nvSpPr>
        <p:spPr>
          <a:xfrm>
            <a:off x="539999" y="1271587"/>
            <a:ext cx="45177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5" name="Google Shape;115;p23"/>
          <p:cNvSpPr>
            <a:spLocks noGrp="1"/>
          </p:cNvSpPr>
          <p:nvPr>
            <p:ph type="pic" idx="2"/>
          </p:nvPr>
        </p:nvSpPr>
        <p:spPr>
          <a:xfrm>
            <a:off x="5867400" y="0"/>
            <a:ext cx="32766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6" name="Google Shape;116;p23"/>
          <p:cNvSpPr txBox="1">
            <a:spLocks noGrp="1"/>
          </p:cNvSpPr>
          <p:nvPr>
            <p:ph type="body" idx="3"/>
          </p:nvPr>
        </p:nvSpPr>
        <p:spPr>
          <a:xfrm>
            <a:off x="542925" y="4379119"/>
            <a:ext cx="3581400" cy="342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181"/>
              </a:lnSpc>
              <a:spcBef>
                <a:spcPts val="0"/>
              </a:spcBef>
              <a:spcAft>
                <a:spcPts val="0"/>
              </a:spcAft>
              <a:buClr>
                <a:schemeClr val="dk2"/>
              </a:buClr>
              <a:buSzPts val="1400"/>
              <a:buFont typeface="Arial"/>
              <a:buNone/>
              <a:defRPr sz="1100" b="0"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17" name="Google Shape;117;p23"/>
          <p:cNvPicPr preferRelativeResize="0"/>
          <p:nvPr/>
        </p:nvPicPr>
        <p:blipFill rotWithShape="1">
          <a:blip r:embed="rId2">
            <a:alphaModFix/>
          </a:blip>
          <a:srcRect/>
          <a:stretch/>
        </p:blipFill>
        <p:spPr>
          <a:xfrm>
            <a:off x="500410" y="4782592"/>
            <a:ext cx="918000" cy="210000"/>
          </a:xfrm>
          <a:prstGeom prst="rect">
            <a:avLst/>
          </a:prstGeom>
          <a:noFill/>
          <a:ln>
            <a:noFill/>
          </a:ln>
        </p:spPr>
      </p:pic>
      <p:sp>
        <p:nvSpPr>
          <p:cNvPr id="118" name="Google Shape;118;p23"/>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rgbClr val="000000"/>
                </a:solidFill>
              </a:defRPr>
            </a:lvl1pPr>
            <a:lvl2pPr lvl="1" algn="r">
              <a:buNone/>
              <a:defRPr sz="1300">
                <a:solidFill>
                  <a:srgbClr val="000000"/>
                </a:solidFill>
              </a:defRPr>
            </a:lvl2pPr>
            <a:lvl3pPr lvl="2" algn="r">
              <a:buNone/>
              <a:defRPr sz="1300">
                <a:solidFill>
                  <a:srgbClr val="000000"/>
                </a:solidFill>
              </a:defRPr>
            </a:lvl3pPr>
            <a:lvl4pPr lvl="3" algn="r">
              <a:buNone/>
              <a:defRPr sz="1300">
                <a:solidFill>
                  <a:srgbClr val="000000"/>
                </a:solidFill>
              </a:defRPr>
            </a:lvl4pPr>
            <a:lvl5pPr lvl="4" algn="r">
              <a:buNone/>
              <a:defRPr sz="1300">
                <a:solidFill>
                  <a:srgbClr val="000000"/>
                </a:solidFill>
              </a:defRPr>
            </a:lvl5pPr>
            <a:lvl6pPr lvl="5" algn="r">
              <a:buNone/>
              <a:defRPr sz="1300">
                <a:solidFill>
                  <a:srgbClr val="000000"/>
                </a:solidFill>
              </a:defRPr>
            </a:lvl6pPr>
            <a:lvl7pPr lvl="6" algn="r">
              <a:buNone/>
              <a:defRPr sz="1300">
                <a:solidFill>
                  <a:srgbClr val="000000"/>
                </a:solidFill>
              </a:defRPr>
            </a:lvl7pPr>
            <a:lvl8pPr lvl="7" algn="r">
              <a:buNone/>
              <a:defRPr sz="1300">
                <a:solidFill>
                  <a:srgbClr val="000000"/>
                </a:solidFill>
              </a:defRPr>
            </a:lvl8pPr>
            <a:lvl9pPr lvl="8" algn="r">
              <a:buNone/>
              <a:defRPr sz="1300">
                <a:solidFill>
                  <a:srgbClr val="000000"/>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Statement and Image Option5">
  <p:cSld name="Statement and Image Option5">
    <p:bg>
      <p:bgPr>
        <a:solidFill>
          <a:srgbClr val="FFFFFF"/>
        </a:solidFill>
        <a:effectLst/>
      </p:bgPr>
    </p:bg>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698875" y="313538"/>
            <a:ext cx="3520500" cy="85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21" name="Google Shape;121;p24"/>
          <p:cNvSpPr txBox="1">
            <a:spLocks noGrp="1"/>
          </p:cNvSpPr>
          <p:nvPr>
            <p:ph type="body" idx="1"/>
          </p:nvPr>
        </p:nvSpPr>
        <p:spPr>
          <a:xfrm>
            <a:off x="3698875" y="1271587"/>
            <a:ext cx="49863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2" name="Google Shape;122;p24"/>
          <p:cNvSpPr>
            <a:spLocks noGrp="1"/>
          </p:cNvSpPr>
          <p:nvPr>
            <p:ph type="pic" idx="2"/>
          </p:nvPr>
        </p:nvSpPr>
        <p:spPr>
          <a:xfrm>
            <a:off x="0" y="0"/>
            <a:ext cx="3276600" cy="51435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123" name="Google Shape;123;p24"/>
          <p:cNvCxnSpPr/>
          <p:nvPr/>
        </p:nvCxnSpPr>
        <p:spPr>
          <a:xfrm>
            <a:off x="8465042" y="4878585"/>
            <a:ext cx="0" cy="64800"/>
          </a:xfrm>
          <a:prstGeom prst="straightConnector1">
            <a:avLst/>
          </a:prstGeom>
          <a:noFill/>
          <a:ln w="9525" cap="flat" cmpd="sng">
            <a:solidFill>
              <a:schemeClr val="lt2"/>
            </a:solidFill>
            <a:prstDash val="solid"/>
            <a:round/>
            <a:headEnd type="none" w="sm" len="sm"/>
            <a:tailEnd type="none" w="sm" len="sm"/>
          </a:ln>
        </p:spPr>
      </p:cxnSp>
      <p:sp>
        <p:nvSpPr>
          <p:cNvPr id="124" name="Google Shape;124;p24"/>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tatement and Image Option6">
  <p:cSld name="Statement and Image Option6">
    <p:bg>
      <p:bgPr>
        <a:solidFill>
          <a:srgbClr val="FFFFFF"/>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539998" y="313538"/>
            <a:ext cx="6241800" cy="6366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27" name="Google Shape;127;p25"/>
          <p:cNvSpPr txBox="1">
            <a:spLocks noGrp="1"/>
          </p:cNvSpPr>
          <p:nvPr>
            <p:ph type="body" idx="1"/>
          </p:nvPr>
        </p:nvSpPr>
        <p:spPr>
          <a:xfrm>
            <a:off x="539999" y="1050131"/>
            <a:ext cx="5052900" cy="23433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33333"/>
              </a:lnSpc>
              <a:spcBef>
                <a:spcPts val="1701"/>
              </a:spcBef>
              <a:spcAft>
                <a:spcPts val="0"/>
              </a:spcAft>
              <a:buClr>
                <a:schemeClr val="lt2"/>
              </a:buClr>
              <a:buSzPts val="1600"/>
              <a:buFont typeface="Arial"/>
              <a:buNone/>
              <a:defRPr sz="1200" b="0" i="1"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8" name="Google Shape;128;p25"/>
          <p:cNvSpPr>
            <a:spLocks noGrp="1"/>
          </p:cNvSpPr>
          <p:nvPr>
            <p:ph type="pic" idx="2"/>
          </p:nvPr>
        </p:nvSpPr>
        <p:spPr>
          <a:xfrm>
            <a:off x="6048375" y="1085849"/>
            <a:ext cx="2562300" cy="33933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72727"/>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129" name="Google Shape;129;p25"/>
          <p:cNvCxnSpPr/>
          <p:nvPr/>
        </p:nvCxnSpPr>
        <p:spPr>
          <a:xfrm>
            <a:off x="533400" y="4593431"/>
            <a:ext cx="8086800" cy="0"/>
          </a:xfrm>
          <a:prstGeom prst="straightConnector1">
            <a:avLst/>
          </a:prstGeom>
          <a:noFill/>
          <a:ln w="9525" cap="flat" cmpd="sng">
            <a:solidFill>
              <a:schemeClr val="lt2"/>
            </a:solidFill>
            <a:prstDash val="solid"/>
            <a:round/>
            <a:headEnd type="none" w="sm" len="sm"/>
            <a:tailEnd type="none" w="sm" len="sm"/>
          </a:ln>
        </p:spPr>
      </p:cxnSp>
      <p:sp>
        <p:nvSpPr>
          <p:cNvPr id="130" name="Google Shape;130;p25"/>
          <p:cNvSpPr txBox="1">
            <a:spLocks noGrp="1"/>
          </p:cNvSpPr>
          <p:nvPr>
            <p:ph type="body" idx="3"/>
          </p:nvPr>
        </p:nvSpPr>
        <p:spPr>
          <a:xfrm>
            <a:off x="5267325" y="4629150"/>
            <a:ext cx="3343200" cy="192900"/>
          </a:xfrm>
          <a:prstGeom prst="rect">
            <a:avLst/>
          </a:prstGeom>
          <a:noFill/>
          <a:ln>
            <a:noFill/>
          </a:ln>
        </p:spPr>
        <p:txBody>
          <a:bodyPr spcFirstLastPara="1" wrap="square" lIns="91425" tIns="91425" rIns="91425" bIns="91425" anchor="t" anchorCtr="0">
            <a:noAutofit/>
          </a:bodyPr>
          <a:lstStyle>
            <a:lvl1pPr marL="457200" marR="0" lvl="0" indent="-228600" algn="r" rtl="0">
              <a:lnSpc>
                <a:spcPct val="150000"/>
              </a:lnSpc>
              <a:spcBef>
                <a:spcPts val="0"/>
              </a:spcBef>
              <a:spcAft>
                <a:spcPts val="0"/>
              </a:spcAft>
              <a:buClr>
                <a:schemeClr val="lt2"/>
              </a:buClr>
              <a:buSzPts val="1400"/>
              <a:buFont typeface="Arial"/>
              <a:buNone/>
              <a:defRPr sz="600" b="0" i="0" u="none" strike="noStrike" cap="none">
                <a:solidFill>
                  <a:schemeClr val="lt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131" name="Google Shape;131;p25"/>
          <p:cNvCxnSpPr/>
          <p:nvPr/>
        </p:nvCxnSpPr>
        <p:spPr>
          <a:xfrm>
            <a:off x="8465042" y="4878585"/>
            <a:ext cx="0" cy="64800"/>
          </a:xfrm>
          <a:prstGeom prst="straightConnector1">
            <a:avLst/>
          </a:prstGeom>
          <a:noFill/>
          <a:ln w="9525" cap="flat" cmpd="sng">
            <a:solidFill>
              <a:schemeClr val="lt2"/>
            </a:solidFill>
            <a:prstDash val="solid"/>
            <a:round/>
            <a:headEnd type="none" w="sm" len="sm"/>
            <a:tailEnd type="none" w="sm" len="sm"/>
          </a:ln>
        </p:spPr>
      </p:cxnSp>
      <p:sp>
        <p:nvSpPr>
          <p:cNvPr id="132" name="Google Shape;132;p25"/>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33" name="Google Shape;133;p25"/>
          <p:cNvPicPr preferRelativeResize="0"/>
          <p:nvPr/>
        </p:nvPicPr>
        <p:blipFill rotWithShape="1">
          <a:blip r:embed="rId2">
            <a:alphaModFix/>
          </a:blip>
          <a:srcRect/>
          <a:stretch/>
        </p:blipFill>
        <p:spPr>
          <a:xfrm>
            <a:off x="500410" y="4782592"/>
            <a:ext cx="918000" cy="2100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tatement Option 1">
  <p:cSld name="Statement Option 1">
    <p:bg>
      <p:bgPr>
        <a:solidFill>
          <a:schemeClr val="lt2"/>
        </a:solidFill>
        <a:effectLst/>
      </p:bgPr>
    </p:bg>
    <p:spTree>
      <p:nvGrpSpPr>
        <p:cNvPr id="1" name="Shape 134"/>
        <p:cNvGrpSpPr/>
        <p:nvPr/>
      </p:nvGrpSpPr>
      <p:grpSpPr>
        <a:xfrm>
          <a:off x="0" y="0"/>
          <a:ext cx="0" cy="0"/>
          <a:chOff x="0" y="0"/>
          <a:chExt cx="0" cy="0"/>
        </a:xfrm>
      </p:grpSpPr>
      <p:pic>
        <p:nvPicPr>
          <p:cNvPr id="135" name="Google Shape;135;p26"/>
          <p:cNvPicPr preferRelativeResize="0"/>
          <p:nvPr/>
        </p:nvPicPr>
        <p:blipFill rotWithShape="1">
          <a:blip r:embed="rId2">
            <a:alphaModFix/>
          </a:blip>
          <a:srcRect t="5770" b="5308"/>
          <a:stretch/>
        </p:blipFill>
        <p:spPr>
          <a:xfrm>
            <a:off x="888486" y="1"/>
            <a:ext cx="7550700" cy="5143500"/>
          </a:xfrm>
          <a:prstGeom prst="rect">
            <a:avLst/>
          </a:prstGeom>
          <a:noFill/>
          <a:ln>
            <a:noFill/>
          </a:ln>
        </p:spPr>
      </p:pic>
      <p:sp>
        <p:nvSpPr>
          <p:cNvPr id="136" name="Google Shape;136;p26"/>
          <p:cNvSpPr txBox="1">
            <a:spLocks noGrp="1"/>
          </p:cNvSpPr>
          <p:nvPr>
            <p:ph type="ctrTitle"/>
          </p:nvPr>
        </p:nvSpPr>
        <p:spPr>
          <a:xfrm>
            <a:off x="1522575" y="2069884"/>
            <a:ext cx="6296400" cy="1003800"/>
          </a:xfrm>
          <a:prstGeom prst="rect">
            <a:avLst/>
          </a:prstGeom>
          <a:noFill/>
          <a:ln>
            <a:noFill/>
          </a:ln>
        </p:spPr>
        <p:txBody>
          <a:bodyPr spcFirstLastPara="1" wrap="square" lIns="91425" tIns="91425" rIns="91425" bIns="91425" anchor="ctr" anchorCtr="0">
            <a:noAutofit/>
          </a:bodyPr>
          <a:lstStyle>
            <a:lvl1pPr marL="0" marR="0" lvl="0" indent="0" algn="ctr" rtl="0">
              <a:lnSpc>
                <a:spcPct val="117647"/>
              </a:lnSpc>
              <a:spcBef>
                <a:spcPts val="0"/>
              </a:spcBef>
              <a:spcAft>
                <a:spcPts val="0"/>
              </a:spcAft>
              <a:buClr>
                <a:schemeClr val="lt2"/>
              </a:buClr>
              <a:buSzPts val="1400"/>
              <a:buFont typeface="Times New Roman"/>
              <a:buNone/>
              <a:defRPr sz="3400" b="1" i="0" u="none" strike="noStrike" cap="none">
                <a:solidFill>
                  <a:schemeClr val="lt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pic>
        <p:nvPicPr>
          <p:cNvPr id="137" name="Google Shape;137;p26"/>
          <p:cNvPicPr preferRelativeResize="0"/>
          <p:nvPr/>
        </p:nvPicPr>
        <p:blipFill rotWithShape="1">
          <a:blip r:embed="rId3">
            <a:alphaModFix/>
          </a:blip>
          <a:srcRect/>
          <a:stretch/>
        </p:blipFill>
        <p:spPr>
          <a:xfrm>
            <a:off x="500400" y="4781699"/>
            <a:ext cx="928500" cy="210600"/>
          </a:xfrm>
          <a:prstGeom prst="rect">
            <a:avLst/>
          </a:prstGeom>
          <a:noFill/>
          <a:ln>
            <a:noFill/>
          </a:ln>
        </p:spPr>
      </p:pic>
      <p:sp>
        <p:nvSpPr>
          <p:cNvPr id="138" name="Google Shape;138;p2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tatement Option 4">
  <p:cSld name="Statement Option 4">
    <p:bg>
      <p:bgPr>
        <a:solidFill>
          <a:srgbClr val="D2DB0E"/>
        </a:solidFill>
        <a:effectLst/>
      </p:bgPr>
    </p:bg>
    <p:spTree>
      <p:nvGrpSpPr>
        <p:cNvPr id="1" name="Shape 139"/>
        <p:cNvGrpSpPr/>
        <p:nvPr/>
      </p:nvGrpSpPr>
      <p:grpSpPr>
        <a:xfrm>
          <a:off x="0" y="0"/>
          <a:ext cx="0" cy="0"/>
          <a:chOff x="0" y="0"/>
          <a:chExt cx="0" cy="0"/>
        </a:xfrm>
      </p:grpSpPr>
      <p:pic>
        <p:nvPicPr>
          <p:cNvPr id="140" name="Google Shape;140;p27"/>
          <p:cNvPicPr preferRelativeResize="0"/>
          <p:nvPr/>
        </p:nvPicPr>
        <p:blipFill rotWithShape="1">
          <a:blip r:embed="rId2">
            <a:alphaModFix/>
          </a:blip>
          <a:srcRect t="5770" b="5308"/>
          <a:stretch/>
        </p:blipFill>
        <p:spPr>
          <a:xfrm>
            <a:off x="888486" y="1"/>
            <a:ext cx="7550700" cy="5143500"/>
          </a:xfrm>
          <a:prstGeom prst="rect">
            <a:avLst/>
          </a:prstGeom>
          <a:noFill/>
          <a:ln>
            <a:noFill/>
          </a:ln>
        </p:spPr>
      </p:pic>
      <p:sp>
        <p:nvSpPr>
          <p:cNvPr id="141" name="Google Shape;141;p27"/>
          <p:cNvSpPr txBox="1">
            <a:spLocks noGrp="1"/>
          </p:cNvSpPr>
          <p:nvPr>
            <p:ph type="ctrTitle"/>
          </p:nvPr>
        </p:nvSpPr>
        <p:spPr>
          <a:xfrm>
            <a:off x="1494000" y="1791773"/>
            <a:ext cx="6296400" cy="1233600"/>
          </a:xfrm>
          <a:prstGeom prst="rect">
            <a:avLst/>
          </a:prstGeom>
          <a:noFill/>
          <a:ln>
            <a:noFill/>
          </a:ln>
        </p:spPr>
        <p:txBody>
          <a:bodyPr spcFirstLastPara="1" wrap="square" lIns="91425" tIns="91425" rIns="91425" bIns="91425" anchor="b" anchorCtr="0">
            <a:noAutofit/>
          </a:bodyPr>
          <a:lstStyle>
            <a:lvl1pPr marL="0" marR="0" lvl="0" indent="0" algn="ctr" rtl="0">
              <a:lnSpc>
                <a:spcPct val="105882"/>
              </a:lnSpc>
              <a:spcBef>
                <a:spcPts val="0"/>
              </a:spcBef>
              <a:spcAft>
                <a:spcPts val="0"/>
              </a:spcAft>
              <a:buClr>
                <a:schemeClr val="dk2"/>
              </a:buClr>
              <a:buSzPts val="1400"/>
              <a:buFont typeface="Times New Roman"/>
              <a:buNone/>
              <a:defRPr sz="3400" b="1" i="1"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42" name="Google Shape;142;p27"/>
          <p:cNvSpPr txBox="1">
            <a:spLocks noGrp="1"/>
          </p:cNvSpPr>
          <p:nvPr>
            <p:ph type="body" idx="1"/>
          </p:nvPr>
        </p:nvSpPr>
        <p:spPr>
          <a:xfrm>
            <a:off x="1616075" y="3134329"/>
            <a:ext cx="6015000" cy="2751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2500"/>
              </a:lnSpc>
              <a:spcBef>
                <a:spcPts val="0"/>
              </a:spcBef>
              <a:spcAft>
                <a:spcPts val="0"/>
              </a:spcAft>
              <a:buClr>
                <a:schemeClr val="lt2"/>
              </a:buClr>
              <a:buSzPts val="1400"/>
              <a:buFont typeface="Arial"/>
              <a:buNone/>
              <a:defRPr sz="1600" b="0" i="0" u="none" strike="noStrike" cap="none">
                <a:solidFill>
                  <a:schemeClr val="lt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43" name="Google Shape;143;p27"/>
          <p:cNvPicPr preferRelativeResize="0"/>
          <p:nvPr/>
        </p:nvPicPr>
        <p:blipFill rotWithShape="1">
          <a:blip r:embed="rId3">
            <a:alphaModFix/>
          </a:blip>
          <a:srcRect/>
          <a:stretch/>
        </p:blipFill>
        <p:spPr>
          <a:xfrm>
            <a:off x="500410" y="4782592"/>
            <a:ext cx="918000" cy="210000"/>
          </a:xfrm>
          <a:prstGeom prst="rect">
            <a:avLst/>
          </a:prstGeom>
          <a:noFill/>
          <a:ln>
            <a:noFill/>
          </a:ln>
        </p:spPr>
      </p:pic>
      <p:sp>
        <p:nvSpPr>
          <p:cNvPr id="144" name="Google Shape;144;p27"/>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oduct Page">
  <p:cSld name="Product Page">
    <p:bg>
      <p:bgPr>
        <a:solidFill>
          <a:srgbClr val="FFFFFF"/>
        </a:solidFill>
        <a:effectLst/>
      </p:bgPr>
    </p:bg>
    <p:spTree>
      <p:nvGrpSpPr>
        <p:cNvPr id="1" name="Shape 145"/>
        <p:cNvGrpSpPr/>
        <p:nvPr/>
      </p:nvGrpSpPr>
      <p:grpSpPr>
        <a:xfrm>
          <a:off x="0" y="0"/>
          <a:ext cx="0" cy="0"/>
          <a:chOff x="0" y="0"/>
          <a:chExt cx="0" cy="0"/>
        </a:xfrm>
      </p:grpSpPr>
      <p:sp>
        <p:nvSpPr>
          <p:cNvPr id="146" name="Google Shape;146;p28"/>
          <p:cNvSpPr txBox="1">
            <a:spLocks noGrp="1"/>
          </p:cNvSpPr>
          <p:nvPr>
            <p:ph type="title"/>
          </p:nvPr>
        </p:nvSpPr>
        <p:spPr>
          <a:xfrm>
            <a:off x="540000" y="313200"/>
            <a:ext cx="5956200" cy="393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47" name="Google Shape;147;p28"/>
          <p:cNvSpPr/>
          <p:nvPr/>
        </p:nvSpPr>
        <p:spPr>
          <a:xfrm>
            <a:off x="542925" y="1314451"/>
            <a:ext cx="4857900" cy="3350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8" name="Google Shape;148;p28"/>
          <p:cNvSpPr txBox="1">
            <a:spLocks noGrp="1"/>
          </p:cNvSpPr>
          <p:nvPr>
            <p:ph type="body" idx="1"/>
          </p:nvPr>
        </p:nvSpPr>
        <p:spPr>
          <a:xfrm>
            <a:off x="790575" y="1457325"/>
            <a:ext cx="4257600" cy="2371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5384"/>
              </a:lnSpc>
              <a:spcBef>
                <a:spcPts val="0"/>
              </a:spcBef>
              <a:spcAft>
                <a:spcPts val="0"/>
              </a:spcAft>
              <a:buClr>
                <a:srgbClr val="FFFFFF"/>
              </a:buClr>
              <a:buSzPts val="1400"/>
              <a:buFont typeface="Arial"/>
              <a:buNone/>
              <a:defRPr sz="1300" b="0" i="0" u="none" strike="noStrike" cap="none">
                <a:solidFill>
                  <a:srgbClr val="FFFFFF"/>
                </a:solidFill>
                <a:latin typeface="Arial"/>
                <a:ea typeface="Arial"/>
                <a:cs typeface="Arial"/>
                <a:sym typeface="Arial"/>
              </a:defRPr>
            </a:lvl1pPr>
            <a:lvl2pPr marL="914400" marR="0" lvl="1" indent="-292100" algn="l" rtl="0">
              <a:lnSpc>
                <a:spcPct val="130000"/>
              </a:lnSpc>
              <a:spcBef>
                <a:spcPts val="0"/>
              </a:spcBef>
              <a:spcAft>
                <a:spcPts val="0"/>
              </a:spcAft>
              <a:buClr>
                <a:schemeClr val="lt2"/>
              </a:buClr>
              <a:buSzPts val="1000"/>
              <a:buFont typeface="Arial"/>
              <a:buChar char="•"/>
              <a:defRPr sz="1000" b="0" i="0" u="none" strike="noStrike" cap="none">
                <a:solidFill>
                  <a:schemeClr val="lt1"/>
                </a:solidFill>
                <a:latin typeface="Arial"/>
                <a:ea typeface="Arial"/>
                <a:cs typeface="Arial"/>
                <a:sym typeface="Arial"/>
              </a:defRPr>
            </a:lvl2pPr>
            <a:lvl3pPr marL="1371600" marR="0" lvl="2" indent="-292100" algn="l" rtl="0">
              <a:lnSpc>
                <a:spcPct val="130000"/>
              </a:lnSpc>
              <a:spcBef>
                <a:spcPts val="567"/>
              </a:spcBef>
              <a:spcAft>
                <a:spcPts val="0"/>
              </a:spcAft>
              <a:buClr>
                <a:schemeClr val="accent4"/>
              </a:buClr>
              <a:buSzPts val="1000"/>
              <a:buFont typeface="Arial"/>
              <a:buChar char="‒"/>
              <a:defRPr sz="1000" b="0" i="0" u="none" strike="noStrike" cap="none">
                <a:solidFill>
                  <a:schemeClr val="lt1"/>
                </a:solidFill>
                <a:latin typeface="Arial"/>
                <a:ea typeface="Arial"/>
                <a:cs typeface="Arial"/>
                <a:sym typeface="Arial"/>
              </a:defRPr>
            </a:lvl3pPr>
            <a:lvl4pPr marL="1828800" marR="0" lvl="3" indent="-228600" algn="l" rtl="0">
              <a:lnSpc>
                <a:spcPct val="130000"/>
              </a:lnSpc>
              <a:spcBef>
                <a:spcPts val="567"/>
              </a:spcBef>
              <a:spcAft>
                <a:spcPts val="0"/>
              </a:spcAft>
              <a:buClr>
                <a:schemeClr val="dk1"/>
              </a:buClr>
              <a:buSzPts val="1400"/>
              <a:buFont typeface="Arial"/>
              <a:buNone/>
              <a:defRPr sz="1000" b="0" i="0" u="none" strike="noStrike" cap="none">
                <a:solidFill>
                  <a:schemeClr val="lt1"/>
                </a:solidFill>
                <a:latin typeface="Arial"/>
                <a:ea typeface="Arial"/>
                <a:cs typeface="Arial"/>
                <a:sym typeface="Arial"/>
              </a:defRPr>
            </a:lvl4pPr>
            <a:lvl5pPr marL="2286000" marR="0" lvl="4" indent="-292100" algn="l" rtl="0">
              <a:lnSpc>
                <a:spcPct val="130000"/>
              </a:lnSpc>
              <a:spcBef>
                <a:spcPts val="567"/>
              </a:spcBef>
              <a:spcAft>
                <a:spcPts val="0"/>
              </a:spcAft>
              <a:buClr>
                <a:schemeClr val="lt1"/>
              </a:buClr>
              <a:buSzPts val="1000"/>
              <a:buFont typeface="Arial"/>
              <a:buChar char="»"/>
              <a:defRPr sz="1000" b="0" i="0" u="none" strike="noStrike" cap="none">
                <a:solidFill>
                  <a:schemeClr val="lt1"/>
                </a:solidFill>
                <a:latin typeface="Arial"/>
                <a:ea typeface="Arial"/>
                <a:cs typeface="Arial"/>
                <a:sym typeface="Arial"/>
              </a:defRPr>
            </a:lvl5pPr>
            <a:lvl6pPr marL="2743200" marR="0" lvl="5" indent="-355600" algn="l" rtl="0">
              <a:spcBef>
                <a:spcPts val="567"/>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9" name="Google Shape;149;p28"/>
          <p:cNvSpPr/>
          <p:nvPr/>
        </p:nvSpPr>
        <p:spPr>
          <a:xfrm>
            <a:off x="5524500" y="2493169"/>
            <a:ext cx="3096600" cy="2171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0" name="Google Shape;150;p28"/>
          <p:cNvSpPr>
            <a:spLocks noGrp="1"/>
          </p:cNvSpPr>
          <p:nvPr>
            <p:ph type="pic" idx="2"/>
          </p:nvPr>
        </p:nvSpPr>
        <p:spPr>
          <a:xfrm>
            <a:off x="5524500" y="1314451"/>
            <a:ext cx="3096000" cy="11787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1" name="Google Shape;151;p28"/>
          <p:cNvSpPr txBox="1">
            <a:spLocks noGrp="1"/>
          </p:cNvSpPr>
          <p:nvPr>
            <p:ph type="body" idx="3"/>
          </p:nvPr>
        </p:nvSpPr>
        <p:spPr>
          <a:xfrm>
            <a:off x="5663790" y="2593180"/>
            <a:ext cx="2756400" cy="1793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2222"/>
              </a:lnSpc>
              <a:spcBef>
                <a:spcPts val="600"/>
              </a:spcBef>
              <a:spcAft>
                <a:spcPts val="0"/>
              </a:spcAft>
              <a:buClr>
                <a:schemeClr val="lt2"/>
              </a:buClr>
              <a:buSzPts val="1400"/>
              <a:buFont typeface="Arial"/>
              <a:buNone/>
              <a:defRPr sz="900" b="1" i="0" u="none" strike="noStrike" cap="none">
                <a:solidFill>
                  <a:schemeClr val="lt2"/>
                </a:solidFill>
                <a:latin typeface="Arial"/>
                <a:ea typeface="Arial"/>
                <a:cs typeface="Arial"/>
                <a:sym typeface="Arial"/>
              </a:defRPr>
            </a:lvl1pPr>
            <a:lvl2pPr marL="914400" marR="0" lvl="1" indent="-285750" algn="l" rtl="0">
              <a:lnSpc>
                <a:spcPct val="122222"/>
              </a:lnSpc>
              <a:spcBef>
                <a:spcPts val="600"/>
              </a:spcBef>
              <a:spcAft>
                <a:spcPts val="0"/>
              </a:spcAft>
              <a:buClr>
                <a:schemeClr val="dk2"/>
              </a:buClr>
              <a:buSzPts val="900"/>
              <a:buFont typeface="Arial"/>
              <a:buChar char="•"/>
              <a:defRPr sz="900" b="0" i="0" u="none" strike="noStrike" cap="none">
                <a:solidFill>
                  <a:schemeClr val="lt2"/>
                </a:solidFill>
                <a:latin typeface="Arial"/>
                <a:ea typeface="Arial"/>
                <a:cs typeface="Arial"/>
                <a:sym typeface="Arial"/>
              </a:defRPr>
            </a:lvl2pPr>
            <a:lvl3pPr marL="1371600" marR="0" lvl="2" indent="-292100" algn="l" rtl="0">
              <a:lnSpc>
                <a:spcPct val="130000"/>
              </a:lnSpc>
              <a:spcBef>
                <a:spcPts val="0"/>
              </a:spcBef>
              <a:spcAft>
                <a:spcPts val="0"/>
              </a:spcAft>
              <a:buClr>
                <a:schemeClr val="accent4"/>
              </a:buClr>
              <a:buSzPts val="1000"/>
              <a:buFont typeface="Arial"/>
              <a:buChar char="‒"/>
              <a:defRPr sz="1000" b="0" i="0" u="none" strike="noStrike" cap="none">
                <a:solidFill>
                  <a:schemeClr val="lt1"/>
                </a:solidFill>
                <a:latin typeface="Arial"/>
                <a:ea typeface="Arial"/>
                <a:cs typeface="Arial"/>
                <a:sym typeface="Arial"/>
              </a:defRPr>
            </a:lvl3pPr>
            <a:lvl4pPr marL="1828800" marR="0" lvl="3" indent="-228600" algn="l" rtl="0">
              <a:lnSpc>
                <a:spcPct val="130000"/>
              </a:lnSpc>
              <a:spcBef>
                <a:spcPts val="567"/>
              </a:spcBef>
              <a:spcAft>
                <a:spcPts val="0"/>
              </a:spcAft>
              <a:buClr>
                <a:schemeClr val="dk1"/>
              </a:buClr>
              <a:buSzPts val="1400"/>
              <a:buFont typeface="Arial"/>
              <a:buNone/>
              <a:defRPr sz="1000" b="0" i="0" u="none" strike="noStrike" cap="none">
                <a:solidFill>
                  <a:schemeClr val="lt1"/>
                </a:solidFill>
                <a:latin typeface="Arial"/>
                <a:ea typeface="Arial"/>
                <a:cs typeface="Arial"/>
                <a:sym typeface="Arial"/>
              </a:defRPr>
            </a:lvl4pPr>
            <a:lvl5pPr marL="2286000" marR="0" lvl="4" indent="-292100" algn="l" rtl="0">
              <a:lnSpc>
                <a:spcPct val="130000"/>
              </a:lnSpc>
              <a:spcBef>
                <a:spcPts val="567"/>
              </a:spcBef>
              <a:spcAft>
                <a:spcPts val="0"/>
              </a:spcAft>
              <a:buClr>
                <a:schemeClr val="lt1"/>
              </a:buClr>
              <a:buSzPts val="1000"/>
              <a:buFont typeface="Arial"/>
              <a:buChar char="»"/>
              <a:defRPr sz="1000" b="0" i="0" u="none" strike="noStrike" cap="none">
                <a:solidFill>
                  <a:schemeClr val="lt1"/>
                </a:solidFill>
                <a:latin typeface="Arial"/>
                <a:ea typeface="Arial"/>
                <a:cs typeface="Arial"/>
                <a:sym typeface="Arial"/>
              </a:defRPr>
            </a:lvl5pPr>
            <a:lvl6pPr marL="2743200" marR="0" lvl="5" indent="-355600" algn="l" rtl="0">
              <a:spcBef>
                <a:spcPts val="567"/>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2" name="Google Shape;152;p28"/>
          <p:cNvSpPr txBox="1">
            <a:spLocks noGrp="1"/>
          </p:cNvSpPr>
          <p:nvPr>
            <p:ph type="body" idx="4"/>
          </p:nvPr>
        </p:nvSpPr>
        <p:spPr>
          <a:xfrm>
            <a:off x="542925" y="807244"/>
            <a:ext cx="4381500" cy="3000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chemeClr val="dk2"/>
              </a:buClr>
              <a:buSzPts val="1400"/>
              <a:buFont typeface="Arial"/>
              <a:buNone/>
              <a:defRPr sz="1500" b="1"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3" name="Google Shape;153;p28"/>
          <p:cNvSpPr>
            <a:spLocks noGrp="1"/>
          </p:cNvSpPr>
          <p:nvPr>
            <p:ph type="pic" idx="5"/>
          </p:nvPr>
        </p:nvSpPr>
        <p:spPr>
          <a:xfrm>
            <a:off x="6743701" y="421481"/>
            <a:ext cx="1857300" cy="350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237500"/>
              </a:lnSpc>
              <a:spcBef>
                <a:spcPts val="0"/>
              </a:spcBef>
              <a:spcAft>
                <a:spcPts val="0"/>
              </a:spcAft>
              <a:buClr>
                <a:schemeClr val="dk1"/>
              </a:buClr>
              <a:buSzPts val="1400"/>
              <a:buFont typeface="Arial"/>
              <a:buNone/>
              <a:defRPr sz="8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4" name="Google Shape;154;p28"/>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se study Option1">
  <p:cSld name="Case study Option1">
    <p:bg>
      <p:bgPr>
        <a:solidFill>
          <a:srgbClr val="FFFFFF"/>
        </a:solidFill>
        <a:effectLst/>
      </p:bgPr>
    </p:bg>
    <p:spTree>
      <p:nvGrpSpPr>
        <p:cNvPr id="1" name="Shape 155"/>
        <p:cNvGrpSpPr/>
        <p:nvPr/>
      </p:nvGrpSpPr>
      <p:grpSpPr>
        <a:xfrm>
          <a:off x="0" y="0"/>
          <a:ext cx="0" cy="0"/>
          <a:chOff x="0" y="0"/>
          <a:chExt cx="0" cy="0"/>
        </a:xfrm>
      </p:grpSpPr>
      <p:sp>
        <p:nvSpPr>
          <p:cNvPr id="156" name="Google Shape;156;p29"/>
          <p:cNvSpPr/>
          <p:nvPr/>
        </p:nvSpPr>
        <p:spPr>
          <a:xfrm>
            <a:off x="3286125" y="1057275"/>
            <a:ext cx="5324400" cy="351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7" name="Google Shape;157;p29"/>
          <p:cNvSpPr/>
          <p:nvPr/>
        </p:nvSpPr>
        <p:spPr>
          <a:xfrm>
            <a:off x="3286125" y="1404472"/>
            <a:ext cx="5324400" cy="3074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8" name="Google Shape;158;p29"/>
          <p:cNvSpPr txBox="1">
            <a:spLocks noGrp="1"/>
          </p:cNvSpPr>
          <p:nvPr>
            <p:ph type="title"/>
          </p:nvPr>
        </p:nvSpPr>
        <p:spPr>
          <a:xfrm>
            <a:off x="540000" y="313200"/>
            <a:ext cx="6070200" cy="40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59" name="Google Shape;159;p29"/>
          <p:cNvSpPr txBox="1">
            <a:spLocks noGrp="1"/>
          </p:cNvSpPr>
          <p:nvPr>
            <p:ph type="body" idx="1"/>
          </p:nvPr>
        </p:nvSpPr>
        <p:spPr>
          <a:xfrm>
            <a:off x="3474384" y="1078286"/>
            <a:ext cx="4983900" cy="3216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5000"/>
              </a:lnSpc>
              <a:spcBef>
                <a:spcPts val="0"/>
              </a:spcBef>
              <a:spcAft>
                <a:spcPts val="0"/>
              </a:spcAft>
              <a:buClr>
                <a:srgbClr val="FFFFFF"/>
              </a:buClr>
              <a:buSzPts val="1400"/>
              <a:buFont typeface="Arial"/>
              <a:buNone/>
              <a:defRPr sz="2000" b="1" i="0" u="none" strike="noStrike" cap="none">
                <a:solidFill>
                  <a:srgbClr val="FFFFFF"/>
                </a:solidFill>
                <a:latin typeface="Arial"/>
                <a:ea typeface="Arial"/>
                <a:cs typeface="Arial"/>
                <a:sym typeface="Arial"/>
              </a:defRPr>
            </a:lvl1pPr>
            <a:lvl2pPr marL="914400" marR="0" lvl="1" indent="-355600" algn="l" rtl="0">
              <a:lnSpc>
                <a:spcPct val="95000"/>
              </a:lnSpc>
              <a:spcBef>
                <a:spcPts val="0"/>
              </a:spcBef>
              <a:spcAft>
                <a:spcPts val="0"/>
              </a:spcAft>
              <a:buClr>
                <a:schemeClr val="lt2"/>
              </a:buClr>
              <a:buSzPts val="2000"/>
              <a:buFont typeface="Arial"/>
              <a:buChar char="•"/>
              <a:defRPr sz="2000" b="1" i="0" u="none" strike="noStrike" cap="none">
                <a:solidFill>
                  <a:schemeClr val="lt1"/>
                </a:solidFill>
                <a:latin typeface="Arial"/>
                <a:ea typeface="Arial"/>
                <a:cs typeface="Arial"/>
                <a:sym typeface="Arial"/>
              </a:defRPr>
            </a:lvl2pPr>
            <a:lvl3pPr marL="1371600" marR="0" lvl="2" indent="-355600" algn="l" rtl="0">
              <a:lnSpc>
                <a:spcPct val="95000"/>
              </a:lnSpc>
              <a:spcBef>
                <a:spcPts val="0"/>
              </a:spcBef>
              <a:spcAft>
                <a:spcPts val="0"/>
              </a:spcAft>
              <a:buClr>
                <a:schemeClr val="accent4"/>
              </a:buClr>
              <a:buSzPts val="2000"/>
              <a:buFont typeface="Arial"/>
              <a:buChar char="‒"/>
              <a:defRPr sz="2000" b="1" i="0" u="none" strike="noStrike" cap="none">
                <a:solidFill>
                  <a:schemeClr val="lt1"/>
                </a:solidFill>
                <a:latin typeface="Arial"/>
                <a:ea typeface="Arial"/>
                <a:cs typeface="Arial"/>
                <a:sym typeface="Arial"/>
              </a:defRPr>
            </a:lvl3pPr>
            <a:lvl4pPr marL="1828800" marR="0" lvl="3" indent="-228600" algn="l" rtl="0">
              <a:lnSpc>
                <a:spcPct val="75000"/>
              </a:lnSpc>
              <a:spcBef>
                <a:spcPts val="0"/>
              </a:spcBef>
              <a:spcAft>
                <a:spcPts val="0"/>
              </a:spcAft>
              <a:buClr>
                <a:schemeClr val="dk1"/>
              </a:buClr>
              <a:buSzPts val="1400"/>
              <a:buFont typeface="Arial"/>
              <a:buNone/>
              <a:defRPr sz="2000" b="1" i="0" u="none" strike="noStrike" cap="none">
                <a:solidFill>
                  <a:schemeClr val="lt1"/>
                </a:solidFill>
                <a:latin typeface="Arial"/>
                <a:ea typeface="Arial"/>
                <a:cs typeface="Arial"/>
                <a:sym typeface="Arial"/>
              </a:defRPr>
            </a:lvl4pPr>
            <a:lvl5pPr marL="2286000" marR="0" lvl="4" indent="-355600" algn="l" rtl="0">
              <a:spcBef>
                <a:spcPts val="85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0" name="Google Shape;160;p29"/>
          <p:cNvSpPr txBox="1">
            <a:spLocks noGrp="1"/>
          </p:cNvSpPr>
          <p:nvPr>
            <p:ph type="body" idx="2"/>
          </p:nvPr>
        </p:nvSpPr>
        <p:spPr>
          <a:xfrm>
            <a:off x="3495113" y="1514475"/>
            <a:ext cx="4867800" cy="27432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30000"/>
              </a:lnSpc>
              <a:spcBef>
                <a:spcPts val="0"/>
              </a:spcBef>
              <a:spcAft>
                <a:spcPts val="0"/>
              </a:spcAft>
              <a:buClr>
                <a:schemeClr val="lt2"/>
              </a:buClr>
              <a:buSzPts val="1400"/>
              <a:buFont typeface="Arial"/>
              <a:buNone/>
              <a:defRPr sz="1000" b="1" i="0" u="none" strike="noStrike" cap="none">
                <a:solidFill>
                  <a:schemeClr val="lt2"/>
                </a:solidFill>
                <a:latin typeface="Arial"/>
                <a:ea typeface="Arial"/>
                <a:cs typeface="Arial"/>
                <a:sym typeface="Arial"/>
              </a:defRPr>
            </a:lvl1pPr>
            <a:lvl2pPr marL="914400" marR="0" lvl="1" indent="-228600" algn="l" rtl="0">
              <a:lnSpc>
                <a:spcPct val="130000"/>
              </a:lnSpc>
              <a:spcBef>
                <a:spcPts val="567"/>
              </a:spcBef>
              <a:spcAft>
                <a:spcPts val="0"/>
              </a:spcAft>
              <a:buClr>
                <a:schemeClr val="lt2"/>
              </a:buClr>
              <a:buSzPts val="1600"/>
              <a:buFont typeface="Arial"/>
              <a:buNone/>
              <a:defRPr sz="1000" b="0" i="0" u="none" strike="noStrike" cap="none">
                <a:solidFill>
                  <a:srgbClr val="000000"/>
                </a:solidFill>
                <a:latin typeface="Arial"/>
                <a:ea typeface="Arial"/>
                <a:cs typeface="Arial"/>
                <a:sym typeface="Arial"/>
              </a:defRPr>
            </a:lvl2pPr>
            <a:lvl3pPr marL="1371600" marR="0" lvl="2" indent="-292100" algn="l" rtl="0">
              <a:lnSpc>
                <a:spcPct val="130000"/>
              </a:lnSpc>
              <a:spcBef>
                <a:spcPts val="567"/>
              </a:spcBef>
              <a:spcAft>
                <a:spcPts val="0"/>
              </a:spcAft>
              <a:buClr>
                <a:schemeClr val="lt2"/>
              </a:buClr>
              <a:buSzPts val="1000"/>
              <a:buFont typeface="Arial"/>
              <a:buChar char="-"/>
              <a:defRPr sz="1000" b="0" i="0" u="none" strike="noStrike" cap="none">
                <a:solidFill>
                  <a:srgbClr val="000000"/>
                </a:solidFill>
                <a:latin typeface="Arial"/>
                <a:ea typeface="Arial"/>
                <a:cs typeface="Arial"/>
                <a:sym typeface="Arial"/>
              </a:defRPr>
            </a:lvl3pPr>
            <a:lvl4pPr marL="1828800" marR="0" lvl="3" indent="-228600" algn="l" rtl="0">
              <a:lnSpc>
                <a:spcPct val="130000"/>
              </a:lnSpc>
              <a:spcBef>
                <a:spcPts val="567"/>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1" name="Google Shape;161;p29"/>
          <p:cNvSpPr>
            <a:spLocks noGrp="1"/>
          </p:cNvSpPr>
          <p:nvPr>
            <p:ph type="pic" idx="3"/>
          </p:nvPr>
        </p:nvSpPr>
        <p:spPr>
          <a:xfrm>
            <a:off x="542925" y="1057275"/>
            <a:ext cx="2562300" cy="1643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2" name="Google Shape;162;p29"/>
          <p:cNvSpPr>
            <a:spLocks noGrp="1"/>
          </p:cNvSpPr>
          <p:nvPr>
            <p:ph type="pic" idx="4"/>
          </p:nvPr>
        </p:nvSpPr>
        <p:spPr>
          <a:xfrm>
            <a:off x="542925" y="2821781"/>
            <a:ext cx="2562300" cy="1643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3" name="Google Shape;163;p29"/>
          <p:cNvSpPr>
            <a:spLocks noGrp="1"/>
          </p:cNvSpPr>
          <p:nvPr>
            <p:ph type="pic" idx="5"/>
          </p:nvPr>
        </p:nvSpPr>
        <p:spPr>
          <a:xfrm>
            <a:off x="6743701" y="421481"/>
            <a:ext cx="1857300" cy="350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237500"/>
              </a:lnSpc>
              <a:spcBef>
                <a:spcPts val="0"/>
              </a:spcBef>
              <a:spcAft>
                <a:spcPts val="0"/>
              </a:spcAft>
              <a:buClr>
                <a:schemeClr val="dk1"/>
              </a:buClr>
              <a:buSzPts val="1400"/>
              <a:buFont typeface="Arial"/>
              <a:buNone/>
              <a:defRPr sz="8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4" name="Google Shape;164;p29"/>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se study Option2">
  <p:cSld name="Case study Option2">
    <p:bg>
      <p:bgPr>
        <a:solidFill>
          <a:srgbClr val="FFFFFF"/>
        </a:solidFill>
        <a:effectLst/>
      </p:bgPr>
    </p:bg>
    <p:spTree>
      <p:nvGrpSpPr>
        <p:cNvPr id="1" name="Shape 165"/>
        <p:cNvGrpSpPr/>
        <p:nvPr/>
      </p:nvGrpSpPr>
      <p:grpSpPr>
        <a:xfrm>
          <a:off x="0" y="0"/>
          <a:ext cx="0" cy="0"/>
          <a:chOff x="0" y="0"/>
          <a:chExt cx="0" cy="0"/>
        </a:xfrm>
      </p:grpSpPr>
      <p:sp>
        <p:nvSpPr>
          <p:cNvPr id="166" name="Google Shape;166;p30"/>
          <p:cNvSpPr/>
          <p:nvPr/>
        </p:nvSpPr>
        <p:spPr>
          <a:xfrm>
            <a:off x="3286125" y="1057275"/>
            <a:ext cx="5324400" cy="351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Arial"/>
              <a:ea typeface="Arial"/>
              <a:cs typeface="Arial"/>
              <a:sym typeface="Arial"/>
            </a:endParaRPr>
          </a:p>
        </p:txBody>
      </p:sp>
      <p:sp>
        <p:nvSpPr>
          <p:cNvPr id="167" name="Google Shape;167;p30"/>
          <p:cNvSpPr/>
          <p:nvPr/>
        </p:nvSpPr>
        <p:spPr>
          <a:xfrm>
            <a:off x="3286125" y="1404472"/>
            <a:ext cx="5324400" cy="3074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 name="Google Shape;168;p30"/>
          <p:cNvSpPr txBox="1">
            <a:spLocks noGrp="1"/>
          </p:cNvSpPr>
          <p:nvPr>
            <p:ph type="title"/>
          </p:nvPr>
        </p:nvSpPr>
        <p:spPr>
          <a:xfrm>
            <a:off x="540000" y="313200"/>
            <a:ext cx="6079800" cy="4089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69" name="Google Shape;169;p30"/>
          <p:cNvSpPr txBox="1">
            <a:spLocks noGrp="1"/>
          </p:cNvSpPr>
          <p:nvPr>
            <p:ph type="body" idx="1"/>
          </p:nvPr>
        </p:nvSpPr>
        <p:spPr>
          <a:xfrm>
            <a:off x="3474384" y="1085430"/>
            <a:ext cx="4983900" cy="3216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5000"/>
              </a:lnSpc>
              <a:spcBef>
                <a:spcPts val="0"/>
              </a:spcBef>
              <a:spcAft>
                <a:spcPts val="0"/>
              </a:spcAft>
              <a:buClr>
                <a:schemeClr val="lt2"/>
              </a:buClr>
              <a:buSzPts val="1400"/>
              <a:buFont typeface="Arial"/>
              <a:buNone/>
              <a:defRPr sz="2000" b="1" i="0" u="none" strike="noStrike" cap="none">
                <a:solidFill>
                  <a:schemeClr val="lt2"/>
                </a:solidFill>
                <a:latin typeface="Arial"/>
                <a:ea typeface="Arial"/>
                <a:cs typeface="Arial"/>
                <a:sym typeface="Arial"/>
              </a:defRPr>
            </a:lvl1pPr>
            <a:lvl2pPr marL="914400" marR="0" lvl="1" indent="-355600" algn="l" rtl="0">
              <a:lnSpc>
                <a:spcPct val="95000"/>
              </a:lnSpc>
              <a:spcBef>
                <a:spcPts val="0"/>
              </a:spcBef>
              <a:spcAft>
                <a:spcPts val="0"/>
              </a:spcAft>
              <a:buClr>
                <a:schemeClr val="lt2"/>
              </a:buClr>
              <a:buSzPts val="2000"/>
              <a:buFont typeface="Arial"/>
              <a:buChar char="•"/>
              <a:defRPr sz="2000" b="1" i="0" u="none" strike="noStrike" cap="none">
                <a:solidFill>
                  <a:schemeClr val="lt1"/>
                </a:solidFill>
                <a:latin typeface="Arial"/>
                <a:ea typeface="Arial"/>
                <a:cs typeface="Arial"/>
                <a:sym typeface="Arial"/>
              </a:defRPr>
            </a:lvl2pPr>
            <a:lvl3pPr marL="1371600" marR="0" lvl="2" indent="-355600" algn="l" rtl="0">
              <a:lnSpc>
                <a:spcPct val="95000"/>
              </a:lnSpc>
              <a:spcBef>
                <a:spcPts val="0"/>
              </a:spcBef>
              <a:spcAft>
                <a:spcPts val="0"/>
              </a:spcAft>
              <a:buClr>
                <a:schemeClr val="accent4"/>
              </a:buClr>
              <a:buSzPts val="2000"/>
              <a:buFont typeface="Arial"/>
              <a:buChar char="‒"/>
              <a:defRPr sz="2000" b="1" i="0" u="none" strike="noStrike" cap="none">
                <a:solidFill>
                  <a:schemeClr val="lt1"/>
                </a:solidFill>
                <a:latin typeface="Arial"/>
                <a:ea typeface="Arial"/>
                <a:cs typeface="Arial"/>
                <a:sym typeface="Arial"/>
              </a:defRPr>
            </a:lvl3pPr>
            <a:lvl4pPr marL="1828800" marR="0" lvl="3" indent="-228600" algn="l" rtl="0">
              <a:lnSpc>
                <a:spcPct val="75000"/>
              </a:lnSpc>
              <a:spcBef>
                <a:spcPts val="0"/>
              </a:spcBef>
              <a:spcAft>
                <a:spcPts val="0"/>
              </a:spcAft>
              <a:buClr>
                <a:schemeClr val="dk1"/>
              </a:buClr>
              <a:buSzPts val="1400"/>
              <a:buFont typeface="Arial"/>
              <a:buNone/>
              <a:defRPr sz="2000" b="1" i="0" u="none" strike="noStrike" cap="none">
                <a:solidFill>
                  <a:schemeClr val="lt1"/>
                </a:solidFill>
                <a:latin typeface="Arial"/>
                <a:ea typeface="Arial"/>
                <a:cs typeface="Arial"/>
                <a:sym typeface="Arial"/>
              </a:defRPr>
            </a:lvl4pPr>
            <a:lvl5pPr marL="2286000" marR="0" lvl="4" indent="-355600" algn="l" rtl="0">
              <a:spcBef>
                <a:spcPts val="85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0" name="Google Shape;170;p30"/>
          <p:cNvSpPr txBox="1">
            <a:spLocks noGrp="1"/>
          </p:cNvSpPr>
          <p:nvPr>
            <p:ph type="body" idx="2"/>
          </p:nvPr>
        </p:nvSpPr>
        <p:spPr>
          <a:xfrm>
            <a:off x="3495113" y="1514475"/>
            <a:ext cx="4867800" cy="27432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30000"/>
              </a:lnSpc>
              <a:spcBef>
                <a:spcPts val="0"/>
              </a:spcBef>
              <a:spcAft>
                <a:spcPts val="0"/>
              </a:spcAft>
              <a:buClr>
                <a:schemeClr val="lt2"/>
              </a:buClr>
              <a:buSzPts val="1400"/>
              <a:buFont typeface="Arial"/>
              <a:buNone/>
              <a:defRPr sz="1000" b="1" i="0" u="none" strike="noStrike" cap="none">
                <a:solidFill>
                  <a:schemeClr val="lt2"/>
                </a:solidFill>
                <a:latin typeface="Arial"/>
                <a:ea typeface="Arial"/>
                <a:cs typeface="Arial"/>
                <a:sym typeface="Arial"/>
              </a:defRPr>
            </a:lvl1pPr>
            <a:lvl2pPr marL="914400" marR="0" lvl="1" indent="-228600" algn="l" rtl="0">
              <a:lnSpc>
                <a:spcPct val="130000"/>
              </a:lnSpc>
              <a:spcBef>
                <a:spcPts val="567"/>
              </a:spcBef>
              <a:spcAft>
                <a:spcPts val="0"/>
              </a:spcAft>
              <a:buClr>
                <a:schemeClr val="lt2"/>
              </a:buClr>
              <a:buSzPts val="1600"/>
              <a:buFont typeface="Arial"/>
              <a:buNone/>
              <a:defRPr sz="1000" b="0" i="0" u="none" strike="noStrike" cap="none">
                <a:solidFill>
                  <a:srgbClr val="000000"/>
                </a:solidFill>
                <a:latin typeface="Arial"/>
                <a:ea typeface="Arial"/>
                <a:cs typeface="Arial"/>
                <a:sym typeface="Arial"/>
              </a:defRPr>
            </a:lvl2pPr>
            <a:lvl3pPr marL="1371600" marR="0" lvl="2" indent="-292100" algn="l" rtl="0">
              <a:lnSpc>
                <a:spcPct val="130000"/>
              </a:lnSpc>
              <a:spcBef>
                <a:spcPts val="567"/>
              </a:spcBef>
              <a:spcAft>
                <a:spcPts val="0"/>
              </a:spcAft>
              <a:buClr>
                <a:schemeClr val="lt2"/>
              </a:buClr>
              <a:buSzPts val="1000"/>
              <a:buFont typeface="Arial"/>
              <a:buChar char="-"/>
              <a:defRPr sz="1000" b="0" i="0" u="none" strike="noStrike" cap="none">
                <a:solidFill>
                  <a:srgbClr val="000000"/>
                </a:solidFill>
                <a:latin typeface="Arial"/>
                <a:ea typeface="Arial"/>
                <a:cs typeface="Arial"/>
                <a:sym typeface="Arial"/>
              </a:defRPr>
            </a:lvl3pPr>
            <a:lvl4pPr marL="1828800" marR="0" lvl="3" indent="-228600" algn="l" rtl="0">
              <a:lnSpc>
                <a:spcPct val="130000"/>
              </a:lnSpc>
              <a:spcBef>
                <a:spcPts val="567"/>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1" name="Google Shape;171;p30"/>
          <p:cNvSpPr>
            <a:spLocks noGrp="1"/>
          </p:cNvSpPr>
          <p:nvPr>
            <p:ph type="pic" idx="3"/>
          </p:nvPr>
        </p:nvSpPr>
        <p:spPr>
          <a:xfrm>
            <a:off x="542925" y="1057275"/>
            <a:ext cx="2562300" cy="1643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2" name="Google Shape;172;p30"/>
          <p:cNvSpPr>
            <a:spLocks noGrp="1"/>
          </p:cNvSpPr>
          <p:nvPr>
            <p:ph type="pic" idx="4"/>
          </p:nvPr>
        </p:nvSpPr>
        <p:spPr>
          <a:xfrm>
            <a:off x="542925" y="2821781"/>
            <a:ext cx="2562300" cy="1643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3" name="Google Shape;173;p30"/>
          <p:cNvSpPr>
            <a:spLocks noGrp="1"/>
          </p:cNvSpPr>
          <p:nvPr>
            <p:ph type="pic" idx="5"/>
          </p:nvPr>
        </p:nvSpPr>
        <p:spPr>
          <a:xfrm>
            <a:off x="6743701" y="421481"/>
            <a:ext cx="1857300" cy="3501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237500"/>
              </a:lnSpc>
              <a:spcBef>
                <a:spcPts val="0"/>
              </a:spcBef>
              <a:spcAft>
                <a:spcPts val="0"/>
              </a:spcAft>
              <a:buClr>
                <a:schemeClr val="dk1"/>
              </a:buClr>
              <a:buSzPts val="1400"/>
              <a:buFont typeface="Arial"/>
              <a:buNone/>
              <a:defRPr sz="8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4" name="Google Shape;174;p30"/>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FFFFFF"/>
        </a:solidFill>
        <a:effectLst/>
      </p:bgPr>
    </p:bg>
    <p:spTree>
      <p:nvGrpSpPr>
        <p:cNvPr id="1" name="Shape 175"/>
        <p:cNvGrpSpPr/>
        <p:nvPr/>
      </p:nvGrpSpPr>
      <p:grpSpPr>
        <a:xfrm>
          <a:off x="0" y="0"/>
          <a:ext cx="0" cy="0"/>
          <a:chOff x="0" y="0"/>
          <a:chExt cx="0" cy="0"/>
        </a:xfrm>
      </p:grpSpPr>
      <p:sp>
        <p:nvSpPr>
          <p:cNvPr id="176" name="Google Shape;176;p31"/>
          <p:cNvSpPr txBox="1">
            <a:spLocks noGrp="1"/>
          </p:cNvSpPr>
          <p:nvPr>
            <p:ph type="title"/>
          </p:nvPr>
        </p:nvSpPr>
        <p:spPr>
          <a:xfrm>
            <a:off x="541338" y="313199"/>
            <a:ext cx="5081700" cy="8226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77" name="Google Shape;177;p31"/>
          <p:cNvSpPr txBox="1">
            <a:spLocks noGrp="1"/>
          </p:cNvSpPr>
          <p:nvPr>
            <p:ph type="body" idx="1"/>
          </p:nvPr>
        </p:nvSpPr>
        <p:spPr>
          <a:xfrm>
            <a:off x="542926" y="1278731"/>
            <a:ext cx="6059400" cy="23790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rgbClr val="000000"/>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8" name="Google Shape;178;p31"/>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ed">
  <p:cSld name="Numbered">
    <p:bg>
      <p:bgPr>
        <a:solidFill>
          <a:srgbClr val="FFFFFF"/>
        </a:solidFill>
        <a:effectLst/>
      </p:bgPr>
    </p:bg>
    <p:spTree>
      <p:nvGrpSpPr>
        <p:cNvPr id="1" name="Shape 179"/>
        <p:cNvGrpSpPr/>
        <p:nvPr/>
      </p:nvGrpSpPr>
      <p:grpSpPr>
        <a:xfrm>
          <a:off x="0" y="0"/>
          <a:ext cx="0" cy="0"/>
          <a:chOff x="0" y="0"/>
          <a:chExt cx="0" cy="0"/>
        </a:xfrm>
      </p:grpSpPr>
      <p:sp>
        <p:nvSpPr>
          <p:cNvPr id="180" name="Google Shape;180;p32"/>
          <p:cNvSpPr txBox="1">
            <a:spLocks noGrp="1"/>
          </p:cNvSpPr>
          <p:nvPr>
            <p:ph type="title"/>
          </p:nvPr>
        </p:nvSpPr>
        <p:spPr>
          <a:xfrm>
            <a:off x="541338" y="313199"/>
            <a:ext cx="5081700" cy="8370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81" name="Google Shape;181;p32"/>
          <p:cNvSpPr txBox="1">
            <a:spLocks noGrp="1"/>
          </p:cNvSpPr>
          <p:nvPr>
            <p:ph type="body" idx="1"/>
          </p:nvPr>
        </p:nvSpPr>
        <p:spPr>
          <a:xfrm>
            <a:off x="542925" y="1357313"/>
            <a:ext cx="6495900" cy="2836200"/>
          </a:xfrm>
          <a:prstGeom prst="rect">
            <a:avLst/>
          </a:prstGeom>
          <a:noFill/>
          <a:ln>
            <a:noFill/>
          </a:ln>
        </p:spPr>
        <p:txBody>
          <a:bodyPr spcFirstLastPara="1" wrap="square" lIns="91425" tIns="91425" rIns="91425" bIns="91425" anchor="t" anchorCtr="0">
            <a:noAutofit/>
          </a:bodyPr>
          <a:lstStyle>
            <a:lvl1pPr marL="457200" marR="0" lvl="0" indent="-330200" algn="l" rtl="0">
              <a:lnSpc>
                <a:spcPct val="118750"/>
              </a:lnSpc>
              <a:spcBef>
                <a:spcPts val="1134"/>
              </a:spcBef>
              <a:spcAft>
                <a:spcPts val="0"/>
              </a:spcAft>
              <a:buClr>
                <a:schemeClr val="dk2"/>
              </a:buClr>
              <a:buSzPts val="1600"/>
              <a:buFont typeface="Times New Roman"/>
              <a:buAutoNum type="arabicPeriod"/>
              <a:defRPr sz="1600" b="1"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rgbClr val="000000"/>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rgbClr val="000000"/>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2" name="Google Shape;182;p32"/>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nfographic x3">
  <p:cSld name="Infographic x3">
    <p:bg>
      <p:bgPr>
        <a:solidFill>
          <a:srgbClr val="FFFFFF"/>
        </a:solidFill>
        <a:effectLst/>
      </p:bgPr>
    </p:bg>
    <p:spTree>
      <p:nvGrpSpPr>
        <p:cNvPr id="1" name="Shape 183"/>
        <p:cNvGrpSpPr/>
        <p:nvPr/>
      </p:nvGrpSpPr>
      <p:grpSpPr>
        <a:xfrm>
          <a:off x="0" y="0"/>
          <a:ext cx="0" cy="0"/>
          <a:chOff x="0" y="0"/>
          <a:chExt cx="0" cy="0"/>
        </a:xfrm>
      </p:grpSpPr>
      <p:sp>
        <p:nvSpPr>
          <p:cNvPr id="184" name="Google Shape;184;p33"/>
          <p:cNvSpPr txBox="1">
            <a:spLocks noGrp="1"/>
          </p:cNvSpPr>
          <p:nvPr>
            <p:ph type="title"/>
          </p:nvPr>
        </p:nvSpPr>
        <p:spPr>
          <a:xfrm>
            <a:off x="541337" y="313200"/>
            <a:ext cx="7726500" cy="7728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85" name="Google Shape;185;p33"/>
          <p:cNvSpPr>
            <a:spLocks noGrp="1"/>
          </p:cNvSpPr>
          <p:nvPr>
            <p:ph type="pic" idx="2"/>
          </p:nvPr>
        </p:nvSpPr>
        <p:spPr>
          <a:xfrm>
            <a:off x="836613" y="1885950"/>
            <a:ext cx="1984500" cy="989400"/>
          </a:xfrm>
          <a:prstGeom prst="rect">
            <a:avLst/>
          </a:prstGeom>
          <a:solidFill>
            <a:srgbClr val="BBBBBB"/>
          </a:solidFill>
          <a:ln>
            <a:noFill/>
          </a:ln>
        </p:spPr>
        <p:txBody>
          <a:bodyPr spcFirstLastPara="1" wrap="square" lIns="91425" tIns="91425" rIns="91425" bIns="91425" anchor="ctr" anchorCtr="0">
            <a:noAutofit/>
          </a:bodyPr>
          <a:lstStyle>
            <a:lvl1pPr marL="0" marR="0" lvl="0" indent="0" algn="ctr" rtl="0">
              <a:lnSpc>
                <a:spcPct val="114285"/>
              </a:lnSpc>
              <a:spcBef>
                <a:spcPts val="0"/>
              </a:spcBef>
              <a:spcAft>
                <a:spcPts val="0"/>
              </a:spcAft>
              <a:buClr>
                <a:schemeClr val="lt2"/>
              </a:buClr>
              <a:buSzPts val="1400"/>
              <a:buFont typeface="Arial"/>
              <a:buNone/>
              <a:defRPr sz="1050" b="0" i="0" u="none" strike="noStrike" cap="none">
                <a:solidFill>
                  <a:schemeClr val="lt2"/>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6" name="Google Shape;186;p33"/>
          <p:cNvSpPr txBox="1">
            <a:spLocks noGrp="1"/>
          </p:cNvSpPr>
          <p:nvPr>
            <p:ph type="body" idx="1"/>
          </p:nvPr>
        </p:nvSpPr>
        <p:spPr>
          <a:xfrm>
            <a:off x="830263" y="3319463"/>
            <a:ext cx="1990800" cy="7347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3333"/>
              </a:lnSpc>
              <a:spcBef>
                <a:spcPts val="0"/>
              </a:spcBef>
              <a:spcAft>
                <a:spcPts val="0"/>
              </a:spcAft>
              <a:buClr>
                <a:schemeClr val="lt2"/>
              </a:buClr>
              <a:buSzPts val="1400"/>
              <a:buFont typeface="Arial"/>
              <a:buNone/>
              <a:defRPr sz="1500" b="1" i="0" u="none" strike="noStrike" cap="none">
                <a:solidFill>
                  <a:schemeClr val="lt2"/>
                </a:solidFill>
                <a:latin typeface="Arial"/>
                <a:ea typeface="Arial"/>
                <a:cs typeface="Arial"/>
                <a:sym typeface="Arial"/>
              </a:defRPr>
            </a:lvl1pPr>
            <a:lvl2pPr marL="914400" marR="0" lvl="1" indent="-228600" algn="ctr" rtl="0">
              <a:lnSpc>
                <a:spcPct val="110000"/>
              </a:lnSpc>
              <a:spcBef>
                <a:spcPts val="800"/>
              </a:spcBef>
              <a:spcAft>
                <a:spcPts val="0"/>
              </a:spcAft>
              <a:buClr>
                <a:schemeClr val="lt2"/>
              </a:buClr>
              <a:buSzPts val="1600"/>
              <a:buFont typeface="Arial"/>
              <a:buNone/>
              <a:defRPr sz="10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7" name="Google Shape;187;p33"/>
          <p:cNvSpPr txBox="1">
            <a:spLocks noGrp="1"/>
          </p:cNvSpPr>
          <p:nvPr>
            <p:ph type="body" idx="3"/>
          </p:nvPr>
        </p:nvSpPr>
        <p:spPr>
          <a:xfrm>
            <a:off x="836613" y="2943695"/>
            <a:ext cx="1984500" cy="3138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7647"/>
              </a:lnSpc>
              <a:spcBef>
                <a:spcPts val="0"/>
              </a:spcBef>
              <a:spcAft>
                <a:spcPts val="0"/>
              </a:spcAft>
              <a:buClr>
                <a:schemeClr val="lt2"/>
              </a:buClr>
              <a:buSzPts val="1400"/>
              <a:buFont typeface="Arial"/>
              <a:buNone/>
              <a:defRPr sz="3400" b="1" i="0" u="none" strike="noStrike" cap="none">
                <a:solidFill>
                  <a:schemeClr val="lt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8" name="Google Shape;188;p33"/>
          <p:cNvSpPr txBox="1">
            <a:spLocks noGrp="1"/>
          </p:cNvSpPr>
          <p:nvPr>
            <p:ph type="body" idx="4"/>
          </p:nvPr>
        </p:nvSpPr>
        <p:spPr>
          <a:xfrm>
            <a:off x="3563888" y="2943695"/>
            <a:ext cx="1984500" cy="3138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7647"/>
              </a:lnSpc>
              <a:spcBef>
                <a:spcPts val="0"/>
              </a:spcBef>
              <a:spcAft>
                <a:spcPts val="0"/>
              </a:spcAft>
              <a:buClr>
                <a:schemeClr val="dk2"/>
              </a:buClr>
              <a:buSzPts val="1400"/>
              <a:buFont typeface="Arial"/>
              <a:buNone/>
              <a:defRPr sz="3400" b="1"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9" name="Google Shape;189;p33"/>
          <p:cNvSpPr txBox="1">
            <a:spLocks noGrp="1"/>
          </p:cNvSpPr>
          <p:nvPr>
            <p:ph type="body" idx="5"/>
          </p:nvPr>
        </p:nvSpPr>
        <p:spPr>
          <a:xfrm>
            <a:off x="6300192" y="2943695"/>
            <a:ext cx="1984500" cy="3066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7647"/>
              </a:lnSpc>
              <a:spcBef>
                <a:spcPts val="0"/>
              </a:spcBef>
              <a:spcAft>
                <a:spcPts val="0"/>
              </a:spcAft>
              <a:buClr>
                <a:srgbClr val="03873A"/>
              </a:buClr>
              <a:buSzPts val="1400"/>
              <a:buFont typeface="Arial"/>
              <a:buNone/>
              <a:defRPr sz="3400" b="1" i="0" u="none" strike="noStrike" cap="none">
                <a:solidFill>
                  <a:srgbClr val="03873A"/>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0" name="Google Shape;190;p33"/>
          <p:cNvSpPr txBox="1">
            <a:spLocks noGrp="1"/>
          </p:cNvSpPr>
          <p:nvPr>
            <p:ph type="body" idx="6"/>
          </p:nvPr>
        </p:nvSpPr>
        <p:spPr>
          <a:xfrm>
            <a:off x="3582988" y="3319463"/>
            <a:ext cx="1990800" cy="7347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3333"/>
              </a:lnSpc>
              <a:spcBef>
                <a:spcPts val="0"/>
              </a:spcBef>
              <a:spcAft>
                <a:spcPts val="0"/>
              </a:spcAft>
              <a:buClr>
                <a:schemeClr val="dk2"/>
              </a:buClr>
              <a:buSzPts val="1400"/>
              <a:buFont typeface="Arial"/>
              <a:buNone/>
              <a:defRPr sz="1500" b="1" i="0" u="none" strike="noStrike" cap="none">
                <a:solidFill>
                  <a:schemeClr val="dk2"/>
                </a:solidFill>
                <a:latin typeface="Arial"/>
                <a:ea typeface="Arial"/>
                <a:cs typeface="Arial"/>
                <a:sym typeface="Arial"/>
              </a:defRPr>
            </a:lvl1pPr>
            <a:lvl2pPr marL="914400" marR="0" lvl="1" indent="-228600" algn="ctr" rtl="0">
              <a:lnSpc>
                <a:spcPct val="110000"/>
              </a:lnSpc>
              <a:spcBef>
                <a:spcPts val="800"/>
              </a:spcBef>
              <a:spcAft>
                <a:spcPts val="0"/>
              </a:spcAft>
              <a:buClr>
                <a:schemeClr val="lt2"/>
              </a:buClr>
              <a:buSzPts val="1600"/>
              <a:buFont typeface="Arial"/>
              <a:buNone/>
              <a:defRPr sz="10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1" name="Google Shape;191;p33"/>
          <p:cNvSpPr txBox="1">
            <a:spLocks noGrp="1"/>
          </p:cNvSpPr>
          <p:nvPr>
            <p:ph type="body" idx="7"/>
          </p:nvPr>
        </p:nvSpPr>
        <p:spPr>
          <a:xfrm>
            <a:off x="6307138" y="3319463"/>
            <a:ext cx="1990800" cy="7347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13333"/>
              </a:lnSpc>
              <a:spcBef>
                <a:spcPts val="0"/>
              </a:spcBef>
              <a:spcAft>
                <a:spcPts val="0"/>
              </a:spcAft>
              <a:buClr>
                <a:srgbClr val="03873A"/>
              </a:buClr>
              <a:buSzPts val="1400"/>
              <a:buFont typeface="Arial"/>
              <a:buNone/>
              <a:defRPr sz="1500" b="1" i="0" u="none" strike="noStrike" cap="none">
                <a:solidFill>
                  <a:srgbClr val="03873A"/>
                </a:solidFill>
                <a:latin typeface="Arial"/>
                <a:ea typeface="Arial"/>
                <a:cs typeface="Arial"/>
                <a:sym typeface="Arial"/>
              </a:defRPr>
            </a:lvl1pPr>
            <a:lvl2pPr marL="914400" marR="0" lvl="1" indent="-228600" algn="ctr" rtl="0">
              <a:lnSpc>
                <a:spcPct val="110000"/>
              </a:lnSpc>
              <a:spcBef>
                <a:spcPts val="800"/>
              </a:spcBef>
              <a:spcAft>
                <a:spcPts val="0"/>
              </a:spcAft>
              <a:buClr>
                <a:schemeClr val="lt2"/>
              </a:buClr>
              <a:buSzPts val="1600"/>
              <a:buFont typeface="Arial"/>
              <a:buNone/>
              <a:defRPr sz="10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192" name="Google Shape;192;p33"/>
          <p:cNvCxnSpPr/>
          <p:nvPr/>
        </p:nvCxnSpPr>
        <p:spPr>
          <a:xfrm>
            <a:off x="533400" y="4593431"/>
            <a:ext cx="8086800" cy="0"/>
          </a:xfrm>
          <a:prstGeom prst="straightConnector1">
            <a:avLst/>
          </a:prstGeom>
          <a:noFill/>
          <a:ln w="9525" cap="flat" cmpd="sng">
            <a:solidFill>
              <a:schemeClr val="lt2"/>
            </a:solidFill>
            <a:prstDash val="solid"/>
            <a:round/>
            <a:headEnd type="none" w="sm" len="sm"/>
            <a:tailEnd type="none" w="sm" len="sm"/>
          </a:ln>
        </p:spPr>
      </p:cxnSp>
      <p:sp>
        <p:nvSpPr>
          <p:cNvPr id="193" name="Google Shape;193;p33"/>
          <p:cNvSpPr txBox="1">
            <a:spLocks noGrp="1"/>
          </p:cNvSpPr>
          <p:nvPr>
            <p:ph type="body" idx="8"/>
          </p:nvPr>
        </p:nvSpPr>
        <p:spPr>
          <a:xfrm>
            <a:off x="5267325" y="4629150"/>
            <a:ext cx="3343200" cy="192900"/>
          </a:xfrm>
          <a:prstGeom prst="rect">
            <a:avLst/>
          </a:prstGeom>
          <a:noFill/>
          <a:ln>
            <a:noFill/>
          </a:ln>
        </p:spPr>
        <p:txBody>
          <a:bodyPr spcFirstLastPara="1" wrap="square" lIns="91425" tIns="91425" rIns="91425" bIns="91425" anchor="t" anchorCtr="0">
            <a:noAutofit/>
          </a:bodyPr>
          <a:lstStyle>
            <a:lvl1pPr marL="457200" marR="0" lvl="0" indent="-228600" algn="r" rtl="0">
              <a:lnSpc>
                <a:spcPct val="150000"/>
              </a:lnSpc>
              <a:spcBef>
                <a:spcPts val="0"/>
              </a:spcBef>
              <a:spcAft>
                <a:spcPts val="0"/>
              </a:spcAft>
              <a:buClr>
                <a:srgbClr val="003057"/>
              </a:buClr>
              <a:buSzPts val="1400"/>
              <a:buFont typeface="Arial"/>
              <a:buNone/>
              <a:defRPr sz="600" b="0" i="0" u="none" strike="noStrike" cap="none">
                <a:solidFill>
                  <a:srgbClr val="003057"/>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4" name="Google Shape;194;p33"/>
          <p:cNvSpPr>
            <a:spLocks noGrp="1"/>
          </p:cNvSpPr>
          <p:nvPr>
            <p:ph type="pic" idx="9"/>
          </p:nvPr>
        </p:nvSpPr>
        <p:spPr>
          <a:xfrm>
            <a:off x="3537610" y="1885950"/>
            <a:ext cx="1984500" cy="989400"/>
          </a:xfrm>
          <a:prstGeom prst="rect">
            <a:avLst/>
          </a:prstGeom>
          <a:solidFill>
            <a:srgbClr val="BBBBBB"/>
          </a:solidFill>
          <a:ln>
            <a:noFill/>
          </a:ln>
        </p:spPr>
        <p:txBody>
          <a:bodyPr spcFirstLastPara="1" wrap="square" lIns="91425" tIns="91425" rIns="91425" bIns="91425" anchor="ctr" anchorCtr="0">
            <a:noAutofit/>
          </a:bodyPr>
          <a:lstStyle>
            <a:lvl1pPr marL="0" marR="0" lvl="0" indent="0" algn="ctr" rtl="0">
              <a:lnSpc>
                <a:spcPct val="114285"/>
              </a:lnSpc>
              <a:spcBef>
                <a:spcPts val="0"/>
              </a:spcBef>
              <a:spcAft>
                <a:spcPts val="0"/>
              </a:spcAft>
              <a:buClr>
                <a:schemeClr val="lt2"/>
              </a:buClr>
              <a:buSzPts val="1400"/>
              <a:buFont typeface="Arial"/>
              <a:buNone/>
              <a:defRPr sz="1050" b="0" i="0" u="none" strike="noStrike" cap="none">
                <a:solidFill>
                  <a:schemeClr val="lt2"/>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5" name="Google Shape;195;p33"/>
          <p:cNvSpPr>
            <a:spLocks noGrp="1"/>
          </p:cNvSpPr>
          <p:nvPr>
            <p:ph type="pic" idx="13"/>
          </p:nvPr>
        </p:nvSpPr>
        <p:spPr>
          <a:xfrm>
            <a:off x="6280810" y="1885950"/>
            <a:ext cx="1984500" cy="989400"/>
          </a:xfrm>
          <a:prstGeom prst="rect">
            <a:avLst/>
          </a:prstGeom>
          <a:solidFill>
            <a:srgbClr val="BBBBBB"/>
          </a:solidFill>
          <a:ln>
            <a:noFill/>
          </a:ln>
        </p:spPr>
        <p:txBody>
          <a:bodyPr spcFirstLastPara="1" wrap="square" lIns="91425" tIns="91425" rIns="91425" bIns="91425" anchor="ctr" anchorCtr="0">
            <a:noAutofit/>
          </a:bodyPr>
          <a:lstStyle>
            <a:lvl1pPr marL="0" marR="0" lvl="0" indent="0" algn="ctr" rtl="0">
              <a:lnSpc>
                <a:spcPct val="114285"/>
              </a:lnSpc>
              <a:spcBef>
                <a:spcPts val="0"/>
              </a:spcBef>
              <a:spcAft>
                <a:spcPts val="0"/>
              </a:spcAft>
              <a:buClr>
                <a:schemeClr val="lt2"/>
              </a:buClr>
              <a:buSzPts val="1400"/>
              <a:buFont typeface="Arial"/>
              <a:buNone/>
              <a:defRPr sz="1050" b="0" i="0" u="none" strike="noStrike" cap="none">
                <a:solidFill>
                  <a:schemeClr val="lt2"/>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6" name="Google Shape;196;p33"/>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FFFFFF"/>
        </a:solidFill>
        <a:effectLst/>
      </p:bgPr>
    </p:bg>
    <p:spTree>
      <p:nvGrpSpPr>
        <p:cNvPr id="1" name="Shape 197"/>
        <p:cNvGrpSpPr/>
        <p:nvPr/>
      </p:nvGrpSpPr>
      <p:grpSpPr>
        <a:xfrm>
          <a:off x="0" y="0"/>
          <a:ext cx="0" cy="0"/>
          <a:chOff x="0" y="0"/>
          <a:chExt cx="0" cy="0"/>
        </a:xfrm>
      </p:grpSpPr>
      <p:sp>
        <p:nvSpPr>
          <p:cNvPr id="198" name="Google Shape;198;p34"/>
          <p:cNvSpPr txBox="1">
            <a:spLocks noGrp="1"/>
          </p:cNvSpPr>
          <p:nvPr>
            <p:ph type="title"/>
          </p:nvPr>
        </p:nvSpPr>
        <p:spPr>
          <a:xfrm>
            <a:off x="541336" y="313200"/>
            <a:ext cx="7688400" cy="5808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99" name="Google Shape;199;p34"/>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ample Boxed Text x3">
  <p:cSld name="Sample Boxed Text x3">
    <p:bg>
      <p:bgPr>
        <a:solidFill>
          <a:srgbClr val="FFFFFF"/>
        </a:solidFill>
        <a:effectLst/>
      </p:bgPr>
    </p:bg>
    <p:spTree>
      <p:nvGrpSpPr>
        <p:cNvPr id="1" name="Shape 200"/>
        <p:cNvGrpSpPr/>
        <p:nvPr/>
      </p:nvGrpSpPr>
      <p:grpSpPr>
        <a:xfrm>
          <a:off x="0" y="0"/>
          <a:ext cx="0" cy="0"/>
          <a:chOff x="0" y="0"/>
          <a:chExt cx="0" cy="0"/>
        </a:xfrm>
      </p:grpSpPr>
      <p:sp>
        <p:nvSpPr>
          <p:cNvPr id="201" name="Google Shape;201;p35"/>
          <p:cNvSpPr/>
          <p:nvPr/>
        </p:nvSpPr>
        <p:spPr>
          <a:xfrm>
            <a:off x="539109" y="2001867"/>
            <a:ext cx="2602800" cy="351000"/>
          </a:xfrm>
          <a:prstGeom prst="rect">
            <a:avLst/>
          </a:prstGeom>
          <a:solidFill>
            <a:srgbClr val="03873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2" name="Google Shape;202;p35"/>
          <p:cNvSpPr/>
          <p:nvPr/>
        </p:nvSpPr>
        <p:spPr>
          <a:xfrm>
            <a:off x="539109" y="2347331"/>
            <a:ext cx="2602800" cy="160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 name="Google Shape;203;p35"/>
          <p:cNvSpPr txBox="1">
            <a:spLocks noGrp="1"/>
          </p:cNvSpPr>
          <p:nvPr>
            <p:ph type="title"/>
          </p:nvPr>
        </p:nvSpPr>
        <p:spPr>
          <a:xfrm>
            <a:off x="540000" y="313200"/>
            <a:ext cx="6359400" cy="7083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04" name="Google Shape;204;p35"/>
          <p:cNvSpPr txBox="1">
            <a:spLocks noGrp="1"/>
          </p:cNvSpPr>
          <p:nvPr>
            <p:ph type="body" idx="1"/>
          </p:nvPr>
        </p:nvSpPr>
        <p:spPr>
          <a:xfrm>
            <a:off x="724618" y="2015963"/>
            <a:ext cx="2191200" cy="3216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5000"/>
              </a:lnSpc>
              <a:spcBef>
                <a:spcPts val="0"/>
              </a:spcBef>
              <a:spcAft>
                <a:spcPts val="0"/>
              </a:spcAft>
              <a:buClr>
                <a:srgbClr val="FFFFFF"/>
              </a:buClr>
              <a:buSzPts val="1400"/>
              <a:buFont typeface="Arial"/>
              <a:buNone/>
              <a:defRPr sz="2000" b="1" i="0" u="none" strike="noStrike" cap="none">
                <a:solidFill>
                  <a:srgbClr val="FFFFFF"/>
                </a:solidFill>
                <a:latin typeface="Arial"/>
                <a:ea typeface="Arial"/>
                <a:cs typeface="Arial"/>
                <a:sym typeface="Arial"/>
              </a:defRPr>
            </a:lvl1pPr>
            <a:lvl2pPr marL="914400" marR="0" lvl="1" indent="-355600" algn="l" rtl="0">
              <a:lnSpc>
                <a:spcPct val="95000"/>
              </a:lnSpc>
              <a:spcBef>
                <a:spcPts val="0"/>
              </a:spcBef>
              <a:spcAft>
                <a:spcPts val="0"/>
              </a:spcAft>
              <a:buClr>
                <a:schemeClr val="lt2"/>
              </a:buClr>
              <a:buSzPts val="2000"/>
              <a:buFont typeface="Arial"/>
              <a:buChar char="•"/>
              <a:defRPr sz="2000" b="1" i="0" u="none" strike="noStrike" cap="none">
                <a:solidFill>
                  <a:schemeClr val="lt1"/>
                </a:solidFill>
                <a:latin typeface="Arial"/>
                <a:ea typeface="Arial"/>
                <a:cs typeface="Arial"/>
                <a:sym typeface="Arial"/>
              </a:defRPr>
            </a:lvl2pPr>
            <a:lvl3pPr marL="1371600" marR="0" lvl="2" indent="-355600" algn="l" rtl="0">
              <a:lnSpc>
                <a:spcPct val="95000"/>
              </a:lnSpc>
              <a:spcBef>
                <a:spcPts val="0"/>
              </a:spcBef>
              <a:spcAft>
                <a:spcPts val="0"/>
              </a:spcAft>
              <a:buClr>
                <a:schemeClr val="accent4"/>
              </a:buClr>
              <a:buSzPts val="2000"/>
              <a:buFont typeface="Arial"/>
              <a:buChar char="‒"/>
              <a:defRPr sz="2000" b="1" i="0" u="none" strike="noStrike" cap="none">
                <a:solidFill>
                  <a:schemeClr val="lt1"/>
                </a:solidFill>
                <a:latin typeface="Arial"/>
                <a:ea typeface="Arial"/>
                <a:cs typeface="Arial"/>
                <a:sym typeface="Arial"/>
              </a:defRPr>
            </a:lvl3pPr>
            <a:lvl4pPr marL="1828800" marR="0" lvl="3" indent="-228600" algn="l" rtl="0">
              <a:lnSpc>
                <a:spcPct val="75000"/>
              </a:lnSpc>
              <a:spcBef>
                <a:spcPts val="0"/>
              </a:spcBef>
              <a:spcAft>
                <a:spcPts val="0"/>
              </a:spcAft>
              <a:buClr>
                <a:schemeClr val="dk1"/>
              </a:buClr>
              <a:buSzPts val="1400"/>
              <a:buFont typeface="Arial"/>
              <a:buNone/>
              <a:defRPr sz="2000" b="1" i="0" u="none" strike="noStrike" cap="none">
                <a:solidFill>
                  <a:schemeClr val="lt1"/>
                </a:solidFill>
                <a:latin typeface="Arial"/>
                <a:ea typeface="Arial"/>
                <a:cs typeface="Arial"/>
                <a:sym typeface="Arial"/>
              </a:defRPr>
            </a:lvl4pPr>
            <a:lvl5pPr marL="2286000" marR="0" lvl="4" indent="-355600" algn="l" rtl="0">
              <a:spcBef>
                <a:spcPts val="85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5" name="Google Shape;205;p35"/>
          <p:cNvSpPr txBox="1">
            <a:spLocks noGrp="1"/>
          </p:cNvSpPr>
          <p:nvPr>
            <p:ph type="body" idx="2"/>
          </p:nvPr>
        </p:nvSpPr>
        <p:spPr>
          <a:xfrm>
            <a:off x="737419" y="2420249"/>
            <a:ext cx="2246100" cy="11640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6666"/>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6" name="Google Shape;206;p35"/>
          <p:cNvSpPr/>
          <p:nvPr/>
        </p:nvSpPr>
        <p:spPr>
          <a:xfrm>
            <a:off x="3290737" y="2001867"/>
            <a:ext cx="2602800" cy="351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07" name="Google Shape;207;p35"/>
          <p:cNvSpPr/>
          <p:nvPr/>
        </p:nvSpPr>
        <p:spPr>
          <a:xfrm>
            <a:off x="3290737" y="2347331"/>
            <a:ext cx="2602800" cy="160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8" name="Google Shape;208;p35"/>
          <p:cNvSpPr txBox="1">
            <a:spLocks noGrp="1"/>
          </p:cNvSpPr>
          <p:nvPr>
            <p:ph type="body" idx="3"/>
          </p:nvPr>
        </p:nvSpPr>
        <p:spPr>
          <a:xfrm>
            <a:off x="3476246" y="2015963"/>
            <a:ext cx="2191200" cy="3216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5000"/>
              </a:lnSpc>
              <a:spcBef>
                <a:spcPts val="0"/>
              </a:spcBef>
              <a:spcAft>
                <a:spcPts val="0"/>
              </a:spcAft>
              <a:buClr>
                <a:srgbClr val="FFFFFF"/>
              </a:buClr>
              <a:buSzPts val="1400"/>
              <a:buFont typeface="Arial"/>
              <a:buNone/>
              <a:defRPr sz="2000" b="1" i="0" u="none" strike="noStrike" cap="none">
                <a:solidFill>
                  <a:srgbClr val="FFFFFF"/>
                </a:solidFill>
                <a:latin typeface="Arial"/>
                <a:ea typeface="Arial"/>
                <a:cs typeface="Arial"/>
                <a:sym typeface="Arial"/>
              </a:defRPr>
            </a:lvl1pPr>
            <a:lvl2pPr marL="914400" marR="0" lvl="1" indent="-355600" algn="l" rtl="0">
              <a:lnSpc>
                <a:spcPct val="95000"/>
              </a:lnSpc>
              <a:spcBef>
                <a:spcPts val="0"/>
              </a:spcBef>
              <a:spcAft>
                <a:spcPts val="0"/>
              </a:spcAft>
              <a:buClr>
                <a:schemeClr val="lt2"/>
              </a:buClr>
              <a:buSzPts val="2000"/>
              <a:buFont typeface="Arial"/>
              <a:buChar char="•"/>
              <a:defRPr sz="2000" b="1" i="0" u="none" strike="noStrike" cap="none">
                <a:solidFill>
                  <a:schemeClr val="lt1"/>
                </a:solidFill>
                <a:latin typeface="Arial"/>
                <a:ea typeface="Arial"/>
                <a:cs typeface="Arial"/>
                <a:sym typeface="Arial"/>
              </a:defRPr>
            </a:lvl2pPr>
            <a:lvl3pPr marL="1371600" marR="0" lvl="2" indent="-355600" algn="l" rtl="0">
              <a:lnSpc>
                <a:spcPct val="95000"/>
              </a:lnSpc>
              <a:spcBef>
                <a:spcPts val="0"/>
              </a:spcBef>
              <a:spcAft>
                <a:spcPts val="0"/>
              </a:spcAft>
              <a:buClr>
                <a:schemeClr val="accent4"/>
              </a:buClr>
              <a:buSzPts val="2000"/>
              <a:buFont typeface="Arial"/>
              <a:buChar char="‒"/>
              <a:defRPr sz="2000" b="1" i="0" u="none" strike="noStrike" cap="none">
                <a:solidFill>
                  <a:schemeClr val="lt1"/>
                </a:solidFill>
                <a:latin typeface="Arial"/>
                <a:ea typeface="Arial"/>
                <a:cs typeface="Arial"/>
                <a:sym typeface="Arial"/>
              </a:defRPr>
            </a:lvl3pPr>
            <a:lvl4pPr marL="1828800" marR="0" lvl="3" indent="-228600" algn="l" rtl="0">
              <a:lnSpc>
                <a:spcPct val="75000"/>
              </a:lnSpc>
              <a:spcBef>
                <a:spcPts val="0"/>
              </a:spcBef>
              <a:spcAft>
                <a:spcPts val="0"/>
              </a:spcAft>
              <a:buClr>
                <a:schemeClr val="dk1"/>
              </a:buClr>
              <a:buSzPts val="1400"/>
              <a:buFont typeface="Arial"/>
              <a:buNone/>
              <a:defRPr sz="2000" b="1" i="0" u="none" strike="noStrike" cap="none">
                <a:solidFill>
                  <a:schemeClr val="lt1"/>
                </a:solidFill>
                <a:latin typeface="Arial"/>
                <a:ea typeface="Arial"/>
                <a:cs typeface="Arial"/>
                <a:sym typeface="Arial"/>
              </a:defRPr>
            </a:lvl4pPr>
            <a:lvl5pPr marL="2286000" marR="0" lvl="4" indent="-355600" algn="l" rtl="0">
              <a:spcBef>
                <a:spcPts val="85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9" name="Google Shape;209;p35"/>
          <p:cNvSpPr txBox="1">
            <a:spLocks noGrp="1"/>
          </p:cNvSpPr>
          <p:nvPr>
            <p:ph type="body" idx="4"/>
          </p:nvPr>
        </p:nvSpPr>
        <p:spPr>
          <a:xfrm>
            <a:off x="3489047" y="2420249"/>
            <a:ext cx="2246100" cy="11640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6666"/>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0" name="Google Shape;210;p35"/>
          <p:cNvSpPr/>
          <p:nvPr/>
        </p:nvSpPr>
        <p:spPr>
          <a:xfrm>
            <a:off x="6023270" y="2001867"/>
            <a:ext cx="2602800" cy="351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11" name="Google Shape;211;p35"/>
          <p:cNvSpPr/>
          <p:nvPr/>
        </p:nvSpPr>
        <p:spPr>
          <a:xfrm>
            <a:off x="6023270" y="2347331"/>
            <a:ext cx="2602800" cy="160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2" name="Google Shape;212;p35"/>
          <p:cNvSpPr txBox="1">
            <a:spLocks noGrp="1"/>
          </p:cNvSpPr>
          <p:nvPr>
            <p:ph type="body" idx="5"/>
          </p:nvPr>
        </p:nvSpPr>
        <p:spPr>
          <a:xfrm>
            <a:off x="6208779" y="2015963"/>
            <a:ext cx="2191200" cy="3216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5000"/>
              </a:lnSpc>
              <a:spcBef>
                <a:spcPts val="0"/>
              </a:spcBef>
              <a:spcAft>
                <a:spcPts val="0"/>
              </a:spcAft>
              <a:buClr>
                <a:srgbClr val="FFFFFF"/>
              </a:buClr>
              <a:buSzPts val="1400"/>
              <a:buFont typeface="Arial"/>
              <a:buNone/>
              <a:defRPr sz="2000" b="1" i="0" u="none" strike="noStrike" cap="none">
                <a:solidFill>
                  <a:srgbClr val="FFFFFF"/>
                </a:solidFill>
                <a:latin typeface="Arial"/>
                <a:ea typeface="Arial"/>
                <a:cs typeface="Arial"/>
                <a:sym typeface="Arial"/>
              </a:defRPr>
            </a:lvl1pPr>
            <a:lvl2pPr marL="914400" marR="0" lvl="1" indent="-355600" algn="l" rtl="0">
              <a:lnSpc>
                <a:spcPct val="95000"/>
              </a:lnSpc>
              <a:spcBef>
                <a:spcPts val="0"/>
              </a:spcBef>
              <a:spcAft>
                <a:spcPts val="0"/>
              </a:spcAft>
              <a:buClr>
                <a:schemeClr val="lt2"/>
              </a:buClr>
              <a:buSzPts val="2000"/>
              <a:buFont typeface="Arial"/>
              <a:buChar char="•"/>
              <a:defRPr sz="2000" b="1" i="0" u="none" strike="noStrike" cap="none">
                <a:solidFill>
                  <a:schemeClr val="lt1"/>
                </a:solidFill>
                <a:latin typeface="Arial"/>
                <a:ea typeface="Arial"/>
                <a:cs typeface="Arial"/>
                <a:sym typeface="Arial"/>
              </a:defRPr>
            </a:lvl2pPr>
            <a:lvl3pPr marL="1371600" marR="0" lvl="2" indent="-355600" algn="l" rtl="0">
              <a:lnSpc>
                <a:spcPct val="95000"/>
              </a:lnSpc>
              <a:spcBef>
                <a:spcPts val="0"/>
              </a:spcBef>
              <a:spcAft>
                <a:spcPts val="0"/>
              </a:spcAft>
              <a:buClr>
                <a:schemeClr val="accent4"/>
              </a:buClr>
              <a:buSzPts val="2000"/>
              <a:buFont typeface="Arial"/>
              <a:buChar char="‒"/>
              <a:defRPr sz="2000" b="1" i="0" u="none" strike="noStrike" cap="none">
                <a:solidFill>
                  <a:schemeClr val="lt1"/>
                </a:solidFill>
                <a:latin typeface="Arial"/>
                <a:ea typeface="Arial"/>
                <a:cs typeface="Arial"/>
                <a:sym typeface="Arial"/>
              </a:defRPr>
            </a:lvl3pPr>
            <a:lvl4pPr marL="1828800" marR="0" lvl="3" indent="-228600" algn="l" rtl="0">
              <a:lnSpc>
                <a:spcPct val="75000"/>
              </a:lnSpc>
              <a:spcBef>
                <a:spcPts val="0"/>
              </a:spcBef>
              <a:spcAft>
                <a:spcPts val="0"/>
              </a:spcAft>
              <a:buClr>
                <a:schemeClr val="dk1"/>
              </a:buClr>
              <a:buSzPts val="1400"/>
              <a:buFont typeface="Arial"/>
              <a:buNone/>
              <a:defRPr sz="2000" b="1" i="0" u="none" strike="noStrike" cap="none">
                <a:solidFill>
                  <a:schemeClr val="lt1"/>
                </a:solidFill>
                <a:latin typeface="Arial"/>
                <a:ea typeface="Arial"/>
                <a:cs typeface="Arial"/>
                <a:sym typeface="Arial"/>
              </a:defRPr>
            </a:lvl4pPr>
            <a:lvl5pPr marL="2286000" marR="0" lvl="4" indent="-355600" algn="l" rtl="0">
              <a:spcBef>
                <a:spcPts val="85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3" name="Google Shape;213;p35"/>
          <p:cNvSpPr txBox="1">
            <a:spLocks noGrp="1"/>
          </p:cNvSpPr>
          <p:nvPr>
            <p:ph type="body" idx="6"/>
          </p:nvPr>
        </p:nvSpPr>
        <p:spPr>
          <a:xfrm>
            <a:off x="6221580" y="2420249"/>
            <a:ext cx="2246100" cy="11640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6666"/>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35"/>
          <p:cNvSpPr txBox="1">
            <a:spLocks noGrp="1"/>
          </p:cNvSpPr>
          <p:nvPr>
            <p:ph type="body" idx="7"/>
          </p:nvPr>
        </p:nvSpPr>
        <p:spPr>
          <a:xfrm>
            <a:off x="552450" y="1264444"/>
            <a:ext cx="4495800" cy="485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5" name="Google Shape;215;p35"/>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ample Boxed Text with Image x3">
  <p:cSld name="Sample Boxed Text with Image x3">
    <p:bg>
      <p:bgPr>
        <a:solidFill>
          <a:srgbClr val="FFFFFF"/>
        </a:solidFill>
        <a:effectLst/>
      </p:bgPr>
    </p:bg>
    <p:spTree>
      <p:nvGrpSpPr>
        <p:cNvPr id="1" name="Shape 216"/>
        <p:cNvGrpSpPr/>
        <p:nvPr/>
      </p:nvGrpSpPr>
      <p:grpSpPr>
        <a:xfrm>
          <a:off x="0" y="0"/>
          <a:ext cx="0" cy="0"/>
          <a:chOff x="0" y="0"/>
          <a:chExt cx="0" cy="0"/>
        </a:xfrm>
      </p:grpSpPr>
      <p:sp>
        <p:nvSpPr>
          <p:cNvPr id="217" name="Google Shape;217;p36"/>
          <p:cNvSpPr>
            <a:spLocks noGrp="1"/>
          </p:cNvSpPr>
          <p:nvPr>
            <p:ph type="pic" idx="2"/>
          </p:nvPr>
        </p:nvSpPr>
        <p:spPr>
          <a:xfrm>
            <a:off x="539109" y="3050381"/>
            <a:ext cx="2584800" cy="13146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8" name="Google Shape;218;p36"/>
          <p:cNvSpPr/>
          <p:nvPr/>
        </p:nvSpPr>
        <p:spPr>
          <a:xfrm>
            <a:off x="539109" y="1782975"/>
            <a:ext cx="2584800" cy="128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9" name="Google Shape;219;p36"/>
          <p:cNvSpPr txBox="1">
            <a:spLocks noGrp="1"/>
          </p:cNvSpPr>
          <p:nvPr>
            <p:ph type="body" idx="1"/>
          </p:nvPr>
        </p:nvSpPr>
        <p:spPr>
          <a:xfrm>
            <a:off x="676275" y="1912144"/>
            <a:ext cx="2362200" cy="8625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0000"/>
              </a:lnSpc>
              <a:spcBef>
                <a:spcPts val="0"/>
              </a:spcBef>
              <a:spcAft>
                <a:spcPts val="0"/>
              </a:spcAft>
              <a:buClr>
                <a:schemeClr val="dk2"/>
              </a:buClr>
              <a:buSzPts val="1400"/>
              <a:buFont typeface="Arial"/>
              <a:buNone/>
              <a:defRPr sz="7300" b="1" i="0" u="none" strike="noStrike" cap="none">
                <a:solidFill>
                  <a:schemeClr val="dk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36"/>
          <p:cNvSpPr/>
          <p:nvPr/>
        </p:nvSpPr>
        <p:spPr>
          <a:xfrm>
            <a:off x="3282309" y="1782975"/>
            <a:ext cx="2584800" cy="128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1" name="Google Shape;221;p36"/>
          <p:cNvSpPr/>
          <p:nvPr/>
        </p:nvSpPr>
        <p:spPr>
          <a:xfrm>
            <a:off x="6025509" y="1782975"/>
            <a:ext cx="2584800" cy="128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2" name="Google Shape;222;p36"/>
          <p:cNvSpPr txBox="1">
            <a:spLocks noGrp="1"/>
          </p:cNvSpPr>
          <p:nvPr>
            <p:ph type="title"/>
          </p:nvPr>
        </p:nvSpPr>
        <p:spPr>
          <a:xfrm>
            <a:off x="540000" y="313200"/>
            <a:ext cx="6359400" cy="7083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23" name="Google Shape;223;p36"/>
          <p:cNvSpPr txBox="1">
            <a:spLocks noGrp="1"/>
          </p:cNvSpPr>
          <p:nvPr>
            <p:ph type="body" idx="3"/>
          </p:nvPr>
        </p:nvSpPr>
        <p:spPr>
          <a:xfrm>
            <a:off x="676275" y="2627417"/>
            <a:ext cx="2362200" cy="330000"/>
          </a:xfrm>
          <a:prstGeom prst="rect">
            <a:avLst/>
          </a:prstGeom>
          <a:noFill/>
          <a:ln>
            <a:noFill/>
          </a:ln>
        </p:spPr>
        <p:txBody>
          <a:bodyPr spcFirstLastPara="1" wrap="square" lIns="91425" tIns="91425" rIns="91425" bIns="91425" anchor="b" anchorCtr="0">
            <a:noAutofit/>
          </a:bodyPr>
          <a:lstStyle>
            <a:lvl1pPr marL="457200" marR="0" lvl="0" indent="-228600" algn="ctr" rtl="0">
              <a:lnSpc>
                <a:spcPct val="875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4" name="Google Shape;224;p36"/>
          <p:cNvSpPr txBox="1">
            <a:spLocks noGrp="1"/>
          </p:cNvSpPr>
          <p:nvPr>
            <p:ph type="body" idx="4"/>
          </p:nvPr>
        </p:nvSpPr>
        <p:spPr>
          <a:xfrm>
            <a:off x="552450" y="1264444"/>
            <a:ext cx="4495800" cy="485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5" name="Google Shape;225;p36"/>
          <p:cNvSpPr txBox="1">
            <a:spLocks noGrp="1"/>
          </p:cNvSpPr>
          <p:nvPr>
            <p:ph type="body" idx="5"/>
          </p:nvPr>
        </p:nvSpPr>
        <p:spPr>
          <a:xfrm>
            <a:off x="3419475" y="2627417"/>
            <a:ext cx="2362200" cy="330000"/>
          </a:xfrm>
          <a:prstGeom prst="rect">
            <a:avLst/>
          </a:prstGeom>
          <a:noFill/>
          <a:ln>
            <a:noFill/>
          </a:ln>
        </p:spPr>
        <p:txBody>
          <a:bodyPr spcFirstLastPara="1" wrap="square" lIns="91425" tIns="91425" rIns="91425" bIns="91425" anchor="b" anchorCtr="0">
            <a:noAutofit/>
          </a:bodyPr>
          <a:lstStyle>
            <a:lvl1pPr marL="457200" marR="0" lvl="0" indent="-228600" algn="ctr" rtl="0">
              <a:lnSpc>
                <a:spcPct val="875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6" name="Google Shape;226;p36"/>
          <p:cNvSpPr>
            <a:spLocks noGrp="1"/>
          </p:cNvSpPr>
          <p:nvPr>
            <p:ph type="pic" idx="6"/>
          </p:nvPr>
        </p:nvSpPr>
        <p:spPr>
          <a:xfrm>
            <a:off x="3282309" y="3050381"/>
            <a:ext cx="2584800" cy="13146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7" name="Google Shape;227;p36"/>
          <p:cNvSpPr txBox="1">
            <a:spLocks noGrp="1"/>
          </p:cNvSpPr>
          <p:nvPr>
            <p:ph type="body" idx="7"/>
          </p:nvPr>
        </p:nvSpPr>
        <p:spPr>
          <a:xfrm>
            <a:off x="6162675" y="2627417"/>
            <a:ext cx="2362200" cy="330000"/>
          </a:xfrm>
          <a:prstGeom prst="rect">
            <a:avLst/>
          </a:prstGeom>
          <a:noFill/>
          <a:ln>
            <a:noFill/>
          </a:ln>
        </p:spPr>
        <p:txBody>
          <a:bodyPr spcFirstLastPara="1" wrap="square" lIns="91425" tIns="91425" rIns="91425" bIns="91425" anchor="b" anchorCtr="0">
            <a:noAutofit/>
          </a:bodyPr>
          <a:lstStyle>
            <a:lvl1pPr marL="457200" marR="0" lvl="0" indent="-228600" algn="ctr" rtl="0">
              <a:lnSpc>
                <a:spcPct val="875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116666"/>
              </a:lnSpc>
              <a:spcBef>
                <a:spcPts val="0"/>
              </a:spcBef>
              <a:spcAft>
                <a:spcPts val="0"/>
              </a:spcAft>
              <a:buClr>
                <a:schemeClr val="lt2"/>
              </a:buClr>
              <a:buSzPts val="1600"/>
              <a:buFont typeface="Arial"/>
              <a:buNone/>
              <a:defRPr sz="1200" b="0" i="0" u="none" strike="noStrike" cap="none">
                <a:solidFill>
                  <a:srgbClr val="000000"/>
                </a:solidFill>
                <a:latin typeface="Arial"/>
                <a:ea typeface="Arial"/>
                <a:cs typeface="Arial"/>
                <a:sym typeface="Arial"/>
              </a:defRPr>
            </a:lvl2pPr>
            <a:lvl3pPr marL="1371600" marR="0" lvl="2" indent="-304800" algn="l" rtl="0">
              <a:lnSpc>
                <a:spcPct val="116666"/>
              </a:lnSpc>
              <a:spcBef>
                <a:spcPts val="0"/>
              </a:spcBef>
              <a:spcAft>
                <a:spcPts val="0"/>
              </a:spcAft>
              <a:buClr>
                <a:schemeClr val="lt2"/>
              </a:buClr>
              <a:buSzPts val="1200"/>
              <a:buFont typeface="Arial"/>
              <a:buChar char="-"/>
              <a:defRPr sz="1200" b="0" i="0" u="none" strike="noStrike" cap="none">
                <a:solidFill>
                  <a:srgbClr val="000000"/>
                </a:solidFill>
                <a:latin typeface="Arial"/>
                <a:ea typeface="Arial"/>
                <a:cs typeface="Arial"/>
                <a:sym typeface="Arial"/>
              </a:defRPr>
            </a:lvl3pPr>
            <a:lvl4pPr marL="1828800" marR="0" lvl="3" indent="-228600" algn="l" rtl="0">
              <a:lnSpc>
                <a:spcPct val="130000"/>
              </a:lnSpc>
              <a:spcBef>
                <a:spcPts val="0"/>
              </a:spcBef>
              <a:spcAft>
                <a:spcPts val="0"/>
              </a:spcAft>
              <a:buClr>
                <a:schemeClr val="dk1"/>
              </a:buClr>
              <a:buSzPts val="1400"/>
              <a:buFont typeface="Arial"/>
              <a:buNone/>
              <a:defRPr sz="1000" b="0" i="0" u="none" strike="noStrike" cap="none">
                <a:solidFill>
                  <a:schemeClr val="lt2"/>
                </a:solidFill>
                <a:latin typeface="Arial"/>
                <a:ea typeface="Arial"/>
                <a:cs typeface="Arial"/>
                <a:sym typeface="Arial"/>
              </a:defRPr>
            </a:lvl4pPr>
            <a:lvl5pPr marL="2286000" marR="0" lvl="4" indent="-292100" algn="l" rtl="0">
              <a:lnSpc>
                <a:spcPct val="130000"/>
              </a:lnSpc>
              <a:spcBef>
                <a:spcPts val="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8" name="Google Shape;228;p36"/>
          <p:cNvSpPr>
            <a:spLocks noGrp="1"/>
          </p:cNvSpPr>
          <p:nvPr>
            <p:ph type="pic" idx="8"/>
          </p:nvPr>
        </p:nvSpPr>
        <p:spPr>
          <a:xfrm>
            <a:off x="6025509" y="3050381"/>
            <a:ext cx="2584800" cy="1314600"/>
          </a:xfrm>
          <a:prstGeom prst="rect">
            <a:avLst/>
          </a:prstGeom>
          <a:solidFill>
            <a:srgbClr val="BBBBBB"/>
          </a:solidFill>
          <a:ln>
            <a:noFill/>
          </a:ln>
        </p:spPr>
        <p:txBody>
          <a:bodyPr spcFirstLastPara="1" wrap="square" lIns="91425" tIns="91425" rIns="91425" bIns="91425" anchor="t" anchorCtr="0">
            <a:noAutofit/>
          </a:bodyPr>
          <a:lstStyle>
            <a:lvl1pPr marL="0" marR="0" lvl="0" indent="0" algn="ctr" rtl="0">
              <a:lnSpc>
                <a:spcPct val="19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L="180975" marR="0" lvl="1" indent="-180975"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352425" marR="0" lvl="2" indent="-174625"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781050" marR="0" lvl="3" indent="-635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057400" marR="0" lvl="4" indent="-2286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9" name="Google Shape;229;p36"/>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30" name="Google Shape;230;p36"/>
          <p:cNvSpPr txBox="1">
            <a:spLocks noGrp="1"/>
          </p:cNvSpPr>
          <p:nvPr>
            <p:ph type="body" idx="9"/>
          </p:nvPr>
        </p:nvSpPr>
        <p:spPr>
          <a:xfrm>
            <a:off x="3419475" y="1912564"/>
            <a:ext cx="2362200" cy="8625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0000"/>
              </a:lnSpc>
              <a:spcBef>
                <a:spcPts val="0"/>
              </a:spcBef>
              <a:spcAft>
                <a:spcPts val="0"/>
              </a:spcAft>
              <a:buClr>
                <a:srgbClr val="03873A"/>
              </a:buClr>
              <a:buSzPts val="1400"/>
              <a:buFont typeface="Arial"/>
              <a:buNone/>
              <a:defRPr sz="7300" b="1" i="0" u="none" strike="noStrike" cap="none">
                <a:solidFill>
                  <a:srgbClr val="03873A"/>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1" name="Google Shape;231;p36"/>
          <p:cNvSpPr txBox="1">
            <a:spLocks noGrp="1"/>
          </p:cNvSpPr>
          <p:nvPr>
            <p:ph type="body" idx="13"/>
          </p:nvPr>
        </p:nvSpPr>
        <p:spPr>
          <a:xfrm>
            <a:off x="6162675" y="1912144"/>
            <a:ext cx="2362200" cy="8625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0000"/>
              </a:lnSpc>
              <a:spcBef>
                <a:spcPts val="0"/>
              </a:spcBef>
              <a:spcAft>
                <a:spcPts val="0"/>
              </a:spcAft>
              <a:buClr>
                <a:schemeClr val="lt2"/>
              </a:buClr>
              <a:buSzPts val="1400"/>
              <a:buFont typeface="Arial"/>
              <a:buNone/>
              <a:defRPr sz="7300" b="1" i="0" u="none" strike="noStrike" cap="none">
                <a:solidFill>
                  <a:schemeClr val="lt2"/>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ubheading">
  <p:cSld name="Title and Subheading">
    <p:bg>
      <p:bgPr>
        <a:solidFill>
          <a:srgbClr val="FFFFFF"/>
        </a:solidFill>
        <a:effectLst/>
      </p:bgPr>
    </p:bg>
    <p:spTree>
      <p:nvGrpSpPr>
        <p:cNvPr id="1" name="Shape 232"/>
        <p:cNvGrpSpPr/>
        <p:nvPr/>
      </p:nvGrpSpPr>
      <p:grpSpPr>
        <a:xfrm>
          <a:off x="0" y="0"/>
          <a:ext cx="0" cy="0"/>
          <a:chOff x="0" y="0"/>
          <a:chExt cx="0" cy="0"/>
        </a:xfrm>
      </p:grpSpPr>
      <p:sp>
        <p:nvSpPr>
          <p:cNvPr id="233" name="Google Shape;233;p37"/>
          <p:cNvSpPr txBox="1">
            <a:spLocks noGrp="1"/>
          </p:cNvSpPr>
          <p:nvPr>
            <p:ph type="title"/>
          </p:nvPr>
        </p:nvSpPr>
        <p:spPr>
          <a:xfrm>
            <a:off x="541336" y="313200"/>
            <a:ext cx="7688400" cy="5808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34" name="Google Shape;234;p37"/>
          <p:cNvSpPr txBox="1">
            <a:spLocks noGrp="1"/>
          </p:cNvSpPr>
          <p:nvPr>
            <p:ph type="body" idx="1"/>
          </p:nvPr>
        </p:nvSpPr>
        <p:spPr>
          <a:xfrm>
            <a:off x="552450" y="1264444"/>
            <a:ext cx="4495800" cy="485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5" name="Google Shape;235;p37"/>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FFFFFF"/>
        </a:solidFill>
        <a:effectLst/>
      </p:bgPr>
    </p:bg>
    <p:spTree>
      <p:nvGrpSpPr>
        <p:cNvPr id="1" name="Shape 236"/>
        <p:cNvGrpSpPr/>
        <p:nvPr/>
      </p:nvGrpSpPr>
      <p:grpSpPr>
        <a:xfrm>
          <a:off x="0" y="0"/>
          <a:ext cx="0" cy="0"/>
          <a:chOff x="0" y="0"/>
          <a:chExt cx="0" cy="0"/>
        </a:xfrm>
      </p:grpSpPr>
      <p:sp>
        <p:nvSpPr>
          <p:cNvPr id="237" name="Google Shape;237;p38"/>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a:solidFill>
                  <a:schemeClr val="lt2"/>
                </a:solidFill>
                <a:latin typeface="Arial"/>
                <a:ea typeface="Arial"/>
                <a:cs typeface="Arial"/>
                <a:sym typeface="Arial"/>
              </a:defRPr>
            </a:lvl1pPr>
            <a:lvl2pPr marL="0" marR="0" lvl="1" indent="0" algn="l" rtl="0">
              <a:spcBef>
                <a:spcPts val="0"/>
              </a:spcBef>
              <a:buNone/>
              <a:defRPr sz="800" b="1">
                <a:solidFill>
                  <a:schemeClr val="lt2"/>
                </a:solidFill>
                <a:latin typeface="Arial"/>
                <a:ea typeface="Arial"/>
                <a:cs typeface="Arial"/>
                <a:sym typeface="Arial"/>
              </a:defRPr>
            </a:lvl2pPr>
            <a:lvl3pPr marL="0" marR="0" lvl="2" indent="0" algn="l" rtl="0">
              <a:spcBef>
                <a:spcPts val="0"/>
              </a:spcBef>
              <a:buNone/>
              <a:defRPr sz="800" b="1">
                <a:solidFill>
                  <a:schemeClr val="lt2"/>
                </a:solidFill>
                <a:latin typeface="Arial"/>
                <a:ea typeface="Arial"/>
                <a:cs typeface="Arial"/>
                <a:sym typeface="Arial"/>
              </a:defRPr>
            </a:lvl3pPr>
            <a:lvl4pPr marL="0" marR="0" lvl="3" indent="0" algn="l" rtl="0">
              <a:spcBef>
                <a:spcPts val="0"/>
              </a:spcBef>
              <a:buNone/>
              <a:defRPr sz="800" b="1">
                <a:solidFill>
                  <a:schemeClr val="lt2"/>
                </a:solidFill>
                <a:latin typeface="Arial"/>
                <a:ea typeface="Arial"/>
                <a:cs typeface="Arial"/>
                <a:sym typeface="Arial"/>
              </a:defRPr>
            </a:lvl4pPr>
            <a:lvl5pPr marL="0" marR="0" lvl="4" indent="0" algn="l" rtl="0">
              <a:spcBef>
                <a:spcPts val="0"/>
              </a:spcBef>
              <a:buNone/>
              <a:defRPr sz="800" b="1">
                <a:solidFill>
                  <a:schemeClr val="lt2"/>
                </a:solidFill>
                <a:latin typeface="Arial"/>
                <a:ea typeface="Arial"/>
                <a:cs typeface="Arial"/>
                <a:sym typeface="Arial"/>
              </a:defRPr>
            </a:lvl5pPr>
            <a:lvl6pPr marL="0" marR="0" lvl="5" indent="0" algn="l" rtl="0">
              <a:spcBef>
                <a:spcPts val="0"/>
              </a:spcBef>
              <a:buNone/>
              <a:defRPr sz="800" b="1">
                <a:solidFill>
                  <a:schemeClr val="lt2"/>
                </a:solidFill>
                <a:latin typeface="Arial"/>
                <a:ea typeface="Arial"/>
                <a:cs typeface="Arial"/>
                <a:sym typeface="Arial"/>
              </a:defRPr>
            </a:lvl6pPr>
            <a:lvl7pPr marL="0" marR="0" lvl="6" indent="0" algn="l" rtl="0">
              <a:spcBef>
                <a:spcPts val="0"/>
              </a:spcBef>
              <a:buNone/>
              <a:defRPr sz="800" b="1">
                <a:solidFill>
                  <a:schemeClr val="lt2"/>
                </a:solidFill>
                <a:latin typeface="Arial"/>
                <a:ea typeface="Arial"/>
                <a:cs typeface="Arial"/>
                <a:sym typeface="Arial"/>
              </a:defRPr>
            </a:lvl7pPr>
            <a:lvl8pPr marL="0" marR="0" lvl="7" indent="0" algn="l" rtl="0">
              <a:spcBef>
                <a:spcPts val="0"/>
              </a:spcBef>
              <a:buNone/>
              <a:defRPr sz="800" b="1">
                <a:solidFill>
                  <a:schemeClr val="lt2"/>
                </a:solidFill>
                <a:latin typeface="Arial"/>
                <a:ea typeface="Arial"/>
                <a:cs typeface="Arial"/>
                <a:sym typeface="Arial"/>
              </a:defRPr>
            </a:lvl8pPr>
            <a:lvl9pPr marL="0" marR="0" lvl="8" indent="0" algn="l" rtl="0">
              <a:spcBef>
                <a:spcPts val="0"/>
              </a:spcBef>
              <a:buNone/>
              <a:defRPr sz="800" b="1">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More to Learn">
  <p:cSld name="More to Learn">
    <p:bg>
      <p:bgPr>
        <a:solidFill>
          <a:schemeClr val="lt2"/>
        </a:solidFill>
        <a:effectLst/>
      </p:bgPr>
    </p:bg>
    <p:spTree>
      <p:nvGrpSpPr>
        <p:cNvPr id="1" name="Shape 238"/>
        <p:cNvGrpSpPr/>
        <p:nvPr/>
      </p:nvGrpSpPr>
      <p:grpSpPr>
        <a:xfrm>
          <a:off x="0" y="0"/>
          <a:ext cx="0" cy="0"/>
          <a:chOff x="0" y="0"/>
          <a:chExt cx="0" cy="0"/>
        </a:xfrm>
      </p:grpSpPr>
      <p:pic>
        <p:nvPicPr>
          <p:cNvPr id="239" name="Google Shape;239;p39"/>
          <p:cNvPicPr preferRelativeResize="0"/>
          <p:nvPr/>
        </p:nvPicPr>
        <p:blipFill rotWithShape="1">
          <a:blip r:embed="rId2">
            <a:alphaModFix/>
          </a:blip>
          <a:srcRect t="5770" b="5308"/>
          <a:stretch/>
        </p:blipFill>
        <p:spPr>
          <a:xfrm>
            <a:off x="888486" y="1"/>
            <a:ext cx="7550700" cy="5143500"/>
          </a:xfrm>
          <a:prstGeom prst="rect">
            <a:avLst/>
          </a:prstGeom>
          <a:noFill/>
          <a:ln>
            <a:noFill/>
          </a:ln>
        </p:spPr>
      </p:pic>
      <p:sp>
        <p:nvSpPr>
          <p:cNvPr id="240" name="Google Shape;240;p39"/>
          <p:cNvSpPr txBox="1">
            <a:spLocks noGrp="1"/>
          </p:cNvSpPr>
          <p:nvPr>
            <p:ph type="ctrTitle"/>
          </p:nvPr>
        </p:nvSpPr>
        <p:spPr>
          <a:xfrm>
            <a:off x="2333624" y="2046650"/>
            <a:ext cx="4656600" cy="739500"/>
          </a:xfrm>
          <a:prstGeom prst="rect">
            <a:avLst/>
          </a:prstGeom>
          <a:noFill/>
          <a:ln>
            <a:noFill/>
          </a:ln>
        </p:spPr>
        <p:txBody>
          <a:bodyPr spcFirstLastPara="1" wrap="square" lIns="91425" tIns="91425" rIns="91425" bIns="91425" anchor="b" anchorCtr="0">
            <a:noAutofit/>
          </a:bodyPr>
          <a:lstStyle>
            <a:lvl1pPr marL="0" marR="0" lvl="0" indent="0" algn="ctr" rtl="0">
              <a:lnSpc>
                <a:spcPct val="117647"/>
              </a:lnSpc>
              <a:spcBef>
                <a:spcPts val="0"/>
              </a:spcBef>
              <a:spcAft>
                <a:spcPts val="0"/>
              </a:spcAft>
              <a:buClr>
                <a:schemeClr val="dk2"/>
              </a:buClr>
              <a:buSzPts val="1400"/>
              <a:buFont typeface="Times New Roman"/>
              <a:buNone/>
              <a:defRPr sz="3400" b="1" i="0" u="none" strike="noStrike" cap="none">
                <a:solidFill>
                  <a:schemeClr val="dk2"/>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41" name="Google Shape;241;p39"/>
          <p:cNvSpPr txBox="1">
            <a:spLocks noGrp="1"/>
          </p:cNvSpPr>
          <p:nvPr>
            <p:ph type="body" idx="1"/>
          </p:nvPr>
        </p:nvSpPr>
        <p:spPr>
          <a:xfrm>
            <a:off x="2343150" y="2871788"/>
            <a:ext cx="4743600" cy="478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31250"/>
              </a:lnSpc>
              <a:spcBef>
                <a:spcPts val="0"/>
              </a:spcBef>
              <a:spcAft>
                <a:spcPts val="0"/>
              </a:spcAft>
              <a:buClr>
                <a:schemeClr val="lt2"/>
              </a:buClr>
              <a:buSzPts val="1400"/>
              <a:buFont typeface="Arial"/>
              <a:buNone/>
              <a:defRPr sz="1600" b="0" i="0" u="none" strike="noStrike" cap="none">
                <a:solidFill>
                  <a:schemeClr val="lt2"/>
                </a:solidFill>
                <a:latin typeface="Arial"/>
                <a:ea typeface="Arial"/>
                <a:cs typeface="Arial"/>
                <a:sym typeface="Arial"/>
              </a:defRPr>
            </a:lvl1pPr>
            <a:lvl2pPr marL="914400" marR="0" lvl="1" indent="-228600" algn="ctr" rtl="0">
              <a:lnSpc>
                <a:spcPct val="131250"/>
              </a:lnSpc>
              <a:spcBef>
                <a:spcPts val="0"/>
              </a:spcBef>
              <a:spcAft>
                <a:spcPts val="0"/>
              </a:spcAft>
              <a:buClr>
                <a:schemeClr val="lt2"/>
              </a:buClr>
              <a:buSzPts val="1600"/>
              <a:buFont typeface="Arial"/>
              <a:buNone/>
              <a:defRPr sz="1600" b="1" i="0" u="none" strike="noStrike" cap="none">
                <a:solidFill>
                  <a:schemeClr val="lt2"/>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2" name="Google Shape;242;p39"/>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Final Slide Option1" type="blank">
  <p:cSld name="BLANK">
    <p:bg>
      <p:bgPr>
        <a:solidFill>
          <a:schemeClr val="lt2"/>
        </a:solidFill>
        <a:effectLst/>
      </p:bgPr>
    </p:bg>
    <p:spTree>
      <p:nvGrpSpPr>
        <p:cNvPr id="1" name="Shape 243"/>
        <p:cNvGrpSpPr/>
        <p:nvPr/>
      </p:nvGrpSpPr>
      <p:grpSpPr>
        <a:xfrm>
          <a:off x="0" y="0"/>
          <a:ext cx="0" cy="0"/>
          <a:chOff x="0" y="0"/>
          <a:chExt cx="0" cy="0"/>
        </a:xfrm>
      </p:grpSpPr>
      <p:pic>
        <p:nvPicPr>
          <p:cNvPr id="244" name="Google Shape;244;p40"/>
          <p:cNvPicPr preferRelativeResize="0"/>
          <p:nvPr/>
        </p:nvPicPr>
        <p:blipFill rotWithShape="1">
          <a:blip r:embed="rId2">
            <a:alphaModFix/>
          </a:blip>
          <a:srcRect/>
          <a:stretch/>
        </p:blipFill>
        <p:spPr>
          <a:xfrm>
            <a:off x="2900930" y="2669191"/>
            <a:ext cx="3380100" cy="162300"/>
          </a:xfrm>
          <a:prstGeom prst="rect">
            <a:avLst/>
          </a:prstGeom>
          <a:noFill/>
          <a:ln>
            <a:noFill/>
          </a:ln>
        </p:spPr>
      </p:pic>
      <p:sp>
        <p:nvSpPr>
          <p:cNvPr id="245" name="Google Shape;245;p40"/>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Final Slide Option2">
  <p:cSld name="Final Slide Option2">
    <p:bg>
      <p:bgPr>
        <a:solidFill>
          <a:schemeClr val="lt1"/>
        </a:solidFill>
        <a:effectLst/>
      </p:bgPr>
    </p:bg>
    <p:spTree>
      <p:nvGrpSpPr>
        <p:cNvPr id="1" name="Shape 246"/>
        <p:cNvGrpSpPr/>
        <p:nvPr/>
      </p:nvGrpSpPr>
      <p:grpSpPr>
        <a:xfrm>
          <a:off x="0" y="0"/>
          <a:ext cx="0" cy="0"/>
          <a:chOff x="0" y="0"/>
          <a:chExt cx="0" cy="0"/>
        </a:xfrm>
      </p:grpSpPr>
      <p:pic>
        <p:nvPicPr>
          <p:cNvPr id="247" name="Google Shape;247;p41"/>
          <p:cNvPicPr preferRelativeResize="0"/>
          <p:nvPr/>
        </p:nvPicPr>
        <p:blipFill rotWithShape="1">
          <a:blip r:embed="rId2">
            <a:alphaModFix/>
          </a:blip>
          <a:srcRect/>
          <a:stretch/>
        </p:blipFill>
        <p:spPr>
          <a:xfrm>
            <a:off x="2900930" y="2669191"/>
            <a:ext cx="3380100" cy="162300"/>
          </a:xfrm>
          <a:prstGeom prst="rect">
            <a:avLst/>
          </a:prstGeom>
          <a:noFill/>
          <a:ln>
            <a:noFill/>
          </a:ln>
        </p:spPr>
      </p:pic>
      <p:sp>
        <p:nvSpPr>
          <p:cNvPr id="248" name="Google Shape;248;p41"/>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Final Slide Option3">
  <p:cSld name="Final Slide Option3">
    <p:bg>
      <p:bgPr>
        <a:solidFill>
          <a:srgbClr val="595959"/>
        </a:solidFill>
        <a:effectLst/>
      </p:bgPr>
    </p:bg>
    <p:spTree>
      <p:nvGrpSpPr>
        <p:cNvPr id="1" name="Shape 249"/>
        <p:cNvGrpSpPr/>
        <p:nvPr/>
      </p:nvGrpSpPr>
      <p:grpSpPr>
        <a:xfrm>
          <a:off x="0" y="0"/>
          <a:ext cx="0" cy="0"/>
          <a:chOff x="0" y="0"/>
          <a:chExt cx="0" cy="0"/>
        </a:xfrm>
      </p:grpSpPr>
      <p:pic>
        <p:nvPicPr>
          <p:cNvPr id="250" name="Google Shape;250;p42"/>
          <p:cNvPicPr preferRelativeResize="0"/>
          <p:nvPr/>
        </p:nvPicPr>
        <p:blipFill rotWithShape="1">
          <a:blip r:embed="rId2">
            <a:alphaModFix/>
          </a:blip>
          <a:srcRect/>
          <a:stretch/>
        </p:blipFill>
        <p:spPr>
          <a:xfrm>
            <a:off x="2900930" y="2669191"/>
            <a:ext cx="3380100" cy="162300"/>
          </a:xfrm>
          <a:prstGeom prst="rect">
            <a:avLst/>
          </a:prstGeom>
          <a:noFill/>
          <a:ln>
            <a:noFill/>
          </a:ln>
        </p:spPr>
      </p:pic>
      <p:sp>
        <p:nvSpPr>
          <p:cNvPr id="251" name="Google Shape;251;p42"/>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541337" y="313199"/>
            <a:ext cx="5983200" cy="679800"/>
          </a:xfrm>
          <a:prstGeom prst="rect">
            <a:avLst/>
          </a:prstGeom>
          <a:noFill/>
          <a:ln>
            <a:noFill/>
          </a:ln>
        </p:spPr>
        <p:txBody>
          <a:bodyPr spcFirstLastPara="1" wrap="square" lIns="91425" tIns="91425" rIns="91425" bIns="91425" anchor="t" anchorCtr="0">
            <a:noAutofit/>
          </a:bodyPr>
          <a:lstStyle>
            <a:lvl1pPr marL="0" marR="0" lvl="0" indent="0" algn="l" rtl="0">
              <a:lnSpc>
                <a:spcPct val="117647"/>
              </a:lnSpc>
              <a:spcBef>
                <a:spcPts val="0"/>
              </a:spcBef>
              <a:spcAft>
                <a:spcPts val="0"/>
              </a:spcAft>
              <a:buClr>
                <a:schemeClr val="dk1"/>
              </a:buClr>
              <a:buSzPts val="1400"/>
              <a:buFont typeface="Times New Roman"/>
              <a:buNone/>
              <a:defRPr sz="3400" b="1" i="0" u="none" strike="noStrike" cap="none">
                <a:solidFill>
                  <a:schemeClr val="dk1"/>
                </a:solidFill>
                <a:latin typeface="Times New Roman"/>
                <a:ea typeface="Times New Roman"/>
                <a:cs typeface="Times New Roman"/>
                <a:sym typeface="Times New Roman"/>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534899" y="1278731"/>
            <a:ext cx="6001200" cy="3213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8750"/>
              </a:lnSpc>
              <a:spcBef>
                <a:spcPts val="0"/>
              </a:spcBef>
              <a:spcAft>
                <a:spcPts val="0"/>
              </a:spcAft>
              <a:buClr>
                <a:schemeClr val="dk1"/>
              </a:buClr>
              <a:buSzPts val="14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18750"/>
              </a:lnSpc>
              <a:spcBef>
                <a:spcPts val="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8750"/>
              </a:lnSpc>
              <a:spcBef>
                <a:spcPts val="0"/>
              </a:spcBef>
              <a:spcAft>
                <a:spcPts val="0"/>
              </a:spcAft>
              <a:buClr>
                <a:schemeClr val="accent4"/>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228600" algn="l" rtl="0">
              <a:lnSpc>
                <a:spcPct val="125000"/>
              </a:lnSpc>
              <a:spcBef>
                <a:spcPts val="0"/>
              </a:spcBef>
              <a:spcAft>
                <a:spcPts val="0"/>
              </a:spcAft>
              <a:buClr>
                <a:schemeClr val="dk1"/>
              </a:buClr>
              <a:buSzPts val="1400"/>
              <a:buFont typeface="Arial"/>
              <a:buNone/>
              <a:defRPr sz="1200" b="0" i="0" u="none" strike="noStrike" cap="none">
                <a:solidFill>
                  <a:schemeClr val="lt2"/>
                </a:solidFill>
                <a:latin typeface="Arial"/>
                <a:ea typeface="Arial"/>
                <a:cs typeface="Arial"/>
                <a:sym typeface="Arial"/>
              </a:defRPr>
            </a:lvl4pPr>
            <a:lvl5pPr marL="2286000" marR="0" lvl="4" indent="-342900" algn="l" rtl="0">
              <a:spcBef>
                <a:spcPts val="8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53" name="Google Shape;53;p13"/>
          <p:cNvCxnSpPr/>
          <p:nvPr/>
        </p:nvCxnSpPr>
        <p:spPr>
          <a:xfrm>
            <a:off x="8465042" y="4878585"/>
            <a:ext cx="0" cy="64800"/>
          </a:xfrm>
          <a:prstGeom prst="straightConnector1">
            <a:avLst/>
          </a:prstGeom>
          <a:noFill/>
          <a:ln w="9525" cap="flat" cmpd="sng">
            <a:solidFill>
              <a:schemeClr val="lt2"/>
            </a:solidFill>
            <a:prstDash val="solid"/>
            <a:round/>
            <a:headEnd type="none" w="sm" len="sm"/>
            <a:tailEnd type="none" w="sm" len="sm"/>
          </a:ln>
        </p:spPr>
      </p:cxnSp>
      <p:sp>
        <p:nvSpPr>
          <p:cNvPr id="54" name="Google Shape;54;p13"/>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800" b="1" i="0" u="none" strike="noStrike" cap="none">
                <a:solidFill>
                  <a:schemeClr val="lt2"/>
                </a:solidFill>
                <a:latin typeface="Arial"/>
                <a:ea typeface="Arial"/>
                <a:cs typeface="Arial"/>
                <a:sym typeface="Arial"/>
              </a:defRPr>
            </a:lvl1pPr>
            <a:lvl2pPr marL="0" marR="0" lvl="1" indent="0" algn="l" rtl="0">
              <a:spcBef>
                <a:spcPts val="0"/>
              </a:spcBef>
              <a:buNone/>
              <a:defRPr sz="800" b="1" i="0" u="none" strike="noStrike" cap="none">
                <a:solidFill>
                  <a:schemeClr val="lt2"/>
                </a:solidFill>
                <a:latin typeface="Arial"/>
                <a:ea typeface="Arial"/>
                <a:cs typeface="Arial"/>
                <a:sym typeface="Arial"/>
              </a:defRPr>
            </a:lvl2pPr>
            <a:lvl3pPr marL="0" marR="0" lvl="2" indent="0" algn="l" rtl="0">
              <a:spcBef>
                <a:spcPts val="0"/>
              </a:spcBef>
              <a:buNone/>
              <a:defRPr sz="800" b="1" i="0" u="none" strike="noStrike" cap="none">
                <a:solidFill>
                  <a:schemeClr val="lt2"/>
                </a:solidFill>
                <a:latin typeface="Arial"/>
                <a:ea typeface="Arial"/>
                <a:cs typeface="Arial"/>
                <a:sym typeface="Arial"/>
              </a:defRPr>
            </a:lvl3pPr>
            <a:lvl4pPr marL="0" marR="0" lvl="3" indent="0" algn="l" rtl="0">
              <a:spcBef>
                <a:spcPts val="0"/>
              </a:spcBef>
              <a:buNone/>
              <a:defRPr sz="800" b="1" i="0" u="none" strike="noStrike" cap="none">
                <a:solidFill>
                  <a:schemeClr val="lt2"/>
                </a:solidFill>
                <a:latin typeface="Arial"/>
                <a:ea typeface="Arial"/>
                <a:cs typeface="Arial"/>
                <a:sym typeface="Arial"/>
              </a:defRPr>
            </a:lvl4pPr>
            <a:lvl5pPr marL="0" marR="0" lvl="4" indent="0" algn="l" rtl="0">
              <a:spcBef>
                <a:spcPts val="0"/>
              </a:spcBef>
              <a:buNone/>
              <a:defRPr sz="800" b="1" i="0" u="none" strike="noStrike" cap="none">
                <a:solidFill>
                  <a:schemeClr val="lt2"/>
                </a:solidFill>
                <a:latin typeface="Arial"/>
                <a:ea typeface="Arial"/>
                <a:cs typeface="Arial"/>
                <a:sym typeface="Arial"/>
              </a:defRPr>
            </a:lvl5pPr>
            <a:lvl6pPr marL="0" marR="0" lvl="5" indent="0" algn="l" rtl="0">
              <a:spcBef>
                <a:spcPts val="0"/>
              </a:spcBef>
              <a:buNone/>
              <a:defRPr sz="800" b="1" i="0" u="none" strike="noStrike" cap="none">
                <a:solidFill>
                  <a:schemeClr val="lt2"/>
                </a:solidFill>
                <a:latin typeface="Arial"/>
                <a:ea typeface="Arial"/>
                <a:cs typeface="Arial"/>
                <a:sym typeface="Arial"/>
              </a:defRPr>
            </a:lvl6pPr>
            <a:lvl7pPr marL="0" marR="0" lvl="6" indent="0" algn="l" rtl="0">
              <a:spcBef>
                <a:spcPts val="0"/>
              </a:spcBef>
              <a:buNone/>
              <a:defRPr sz="800" b="1" i="0" u="none" strike="noStrike" cap="none">
                <a:solidFill>
                  <a:schemeClr val="lt2"/>
                </a:solidFill>
                <a:latin typeface="Arial"/>
                <a:ea typeface="Arial"/>
                <a:cs typeface="Arial"/>
                <a:sym typeface="Arial"/>
              </a:defRPr>
            </a:lvl7pPr>
            <a:lvl8pPr marL="0" marR="0" lvl="7" indent="0" algn="l" rtl="0">
              <a:spcBef>
                <a:spcPts val="0"/>
              </a:spcBef>
              <a:buNone/>
              <a:defRPr sz="800" b="1" i="0" u="none" strike="noStrike" cap="none">
                <a:solidFill>
                  <a:schemeClr val="lt2"/>
                </a:solidFill>
                <a:latin typeface="Arial"/>
                <a:ea typeface="Arial"/>
                <a:cs typeface="Arial"/>
                <a:sym typeface="Arial"/>
              </a:defRPr>
            </a:lvl8pPr>
            <a:lvl9pPr marL="0" marR="0" lvl="8" indent="0" algn="l" rtl="0">
              <a:spcBef>
                <a:spcPts val="0"/>
              </a:spcBef>
              <a:buNone/>
              <a:defRPr sz="800" b="1" i="0" u="none" strike="noStrike" cap="none">
                <a:solidFill>
                  <a:schemeClr val="lt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55" name="Google Shape;55;p13"/>
          <p:cNvPicPr preferRelativeResize="0"/>
          <p:nvPr/>
        </p:nvPicPr>
        <p:blipFill rotWithShape="1">
          <a:blip r:embed="rId31">
            <a:alphaModFix/>
          </a:blip>
          <a:srcRect/>
          <a:stretch/>
        </p:blipFill>
        <p:spPr>
          <a:xfrm>
            <a:off x="500410" y="4782592"/>
            <a:ext cx="918000" cy="210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http://iowa.pearsonaccessnext.com/support/" TargetMode="External"/><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3"/>
          <p:cNvSpPr txBox="1">
            <a:spLocks noGrp="1"/>
          </p:cNvSpPr>
          <p:nvPr>
            <p:ph type="ctrTitle"/>
          </p:nvPr>
        </p:nvSpPr>
        <p:spPr>
          <a:xfrm>
            <a:off x="459900" y="1730098"/>
            <a:ext cx="3683100" cy="1683300"/>
          </a:xfrm>
          <a:prstGeom prst="rect">
            <a:avLst/>
          </a:prstGeom>
          <a:noFill/>
          <a:ln>
            <a:noFill/>
          </a:ln>
        </p:spPr>
        <p:txBody>
          <a:bodyPr spcFirstLastPara="1" wrap="square" lIns="0" tIns="0" rIns="0" bIns="0" anchor="t" anchorCtr="0">
            <a:noAutofit/>
          </a:bodyPr>
          <a:lstStyle/>
          <a:p>
            <a:pPr marL="0" marR="0" lvl="0" indent="0" algn="l" rtl="0">
              <a:lnSpc>
                <a:spcPct val="116666"/>
              </a:lnSpc>
              <a:spcBef>
                <a:spcPts val="0"/>
              </a:spcBef>
              <a:spcAft>
                <a:spcPts val="0"/>
              </a:spcAft>
              <a:buClr>
                <a:schemeClr val="lt1"/>
              </a:buClr>
              <a:buFont typeface="Times New Roman"/>
              <a:buNone/>
            </a:pPr>
            <a:r>
              <a:rPr lang="en"/>
              <a:t>ISASP Training:</a:t>
            </a:r>
            <a:endParaRPr/>
          </a:p>
          <a:p>
            <a:pPr marL="0" marR="0" lvl="0" indent="0" algn="l" rtl="0">
              <a:lnSpc>
                <a:spcPct val="116666"/>
              </a:lnSpc>
              <a:spcBef>
                <a:spcPts val="0"/>
              </a:spcBef>
              <a:spcAft>
                <a:spcPts val="0"/>
              </a:spcAft>
              <a:buClr>
                <a:schemeClr val="lt1"/>
              </a:buClr>
              <a:buFont typeface="Times New Roman"/>
              <a:buNone/>
            </a:pPr>
            <a:r>
              <a:rPr lang="en"/>
              <a:t>Accessing Reports</a:t>
            </a:r>
            <a:br>
              <a:rPr lang="en" sz="3600" b="1" i="0" u="none" strike="noStrike" cap="none">
                <a:solidFill>
                  <a:schemeClr val="lt1"/>
                </a:solidFill>
                <a:latin typeface="Times New Roman"/>
                <a:ea typeface="Times New Roman"/>
                <a:cs typeface="Times New Roman"/>
                <a:sym typeface="Times New Roman"/>
              </a:rPr>
            </a:br>
            <a:endParaRPr sz="3600" b="1" i="0" u="none" strike="noStrike" cap="none">
              <a:solidFill>
                <a:schemeClr val="lt1"/>
              </a:solidFill>
              <a:latin typeface="Times New Roman"/>
              <a:ea typeface="Times New Roman"/>
              <a:cs typeface="Times New Roman"/>
              <a:sym typeface="Times New Roman"/>
            </a:endParaRPr>
          </a:p>
        </p:txBody>
      </p:sp>
      <p:sp>
        <p:nvSpPr>
          <p:cNvPr id="258" name="Google Shape;258;p43"/>
          <p:cNvSpPr>
            <a:spLocks noGrp="1"/>
          </p:cNvSpPr>
          <p:nvPr>
            <p:ph type="pic" idx="3"/>
          </p:nvPr>
        </p:nvSpPr>
        <p:spPr>
          <a:xfrm>
            <a:off x="5596175" y="0"/>
            <a:ext cx="3547800" cy="5143500"/>
          </a:xfrm>
          <a:prstGeom prst="rect">
            <a:avLst/>
          </a:prstGeom>
          <a:solidFill>
            <a:srgbClr val="BBBBBB"/>
          </a:solidFill>
          <a:ln>
            <a:noFill/>
          </a:ln>
        </p:spPr>
        <p:txBody>
          <a:bodyPr spcFirstLastPara="1" wrap="square" lIns="91425" tIns="91425" rIns="91425" bIns="91425" anchor="t" anchorCtr="0">
            <a:noAutofit/>
          </a:bodyPr>
          <a:lstStyle/>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p:txBody>
      </p:sp>
      <p:cxnSp>
        <p:nvCxnSpPr>
          <p:cNvPr id="259" name="Google Shape;259;p43"/>
          <p:cNvCxnSpPr/>
          <p:nvPr/>
        </p:nvCxnSpPr>
        <p:spPr>
          <a:xfrm>
            <a:off x="8465042" y="4878585"/>
            <a:ext cx="0" cy="64800"/>
          </a:xfrm>
          <a:prstGeom prst="straightConnector1">
            <a:avLst/>
          </a:prstGeom>
          <a:noFill/>
          <a:ln w="9525" cap="flat" cmpd="sng">
            <a:solidFill>
              <a:schemeClr val="lt2"/>
            </a:solidFill>
            <a:prstDash val="solid"/>
            <a:round/>
            <a:headEnd type="none" w="sm" len="sm"/>
            <a:tailEnd type="none" w="sm" len="sm"/>
          </a:ln>
        </p:spPr>
      </p:cxnSp>
      <p:sp>
        <p:nvSpPr>
          <p:cNvPr id="260" name="Google Shape;260;p43"/>
          <p:cNvSpPr txBox="1"/>
          <p:nvPr/>
        </p:nvSpPr>
        <p:spPr>
          <a:xfrm>
            <a:off x="8497765" y="4867184"/>
            <a:ext cx="433200" cy="9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800" b="1" i="0" u="none" strike="noStrike" cap="none">
                <a:solidFill>
                  <a:schemeClr val="lt2"/>
                </a:solidFill>
                <a:latin typeface="Arial"/>
                <a:ea typeface="Arial"/>
                <a:cs typeface="Arial"/>
                <a:sym typeface="Arial"/>
              </a:rPr>
              <a:t>1</a:t>
            </a:fld>
            <a:endParaRPr sz="800" b="1" i="0" u="none" strike="noStrike" cap="none">
              <a:solidFill>
                <a:schemeClr val="lt2"/>
              </a:solidFill>
              <a:latin typeface="Arial"/>
              <a:ea typeface="Arial"/>
              <a:cs typeface="Arial"/>
              <a:sym typeface="Arial"/>
            </a:endParaRPr>
          </a:p>
        </p:txBody>
      </p:sp>
      <p:sp>
        <p:nvSpPr>
          <p:cNvPr id="261" name="Google Shape;261;p43"/>
          <p:cNvSpPr txBox="1"/>
          <p:nvPr/>
        </p:nvSpPr>
        <p:spPr>
          <a:xfrm>
            <a:off x="6293644" y="4870777"/>
            <a:ext cx="2136000" cy="87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chemeClr val="lt2"/>
              </a:buClr>
              <a:buFont typeface="Arial"/>
              <a:buNone/>
            </a:pPr>
            <a:r>
              <a:rPr lang="en" sz="700" b="1">
                <a:solidFill>
                  <a:schemeClr val="lt2"/>
                </a:solidFill>
              </a:rPr>
              <a:t>ISASP Reports Training</a:t>
            </a:r>
            <a:endParaRPr sz="700" b="1" i="0" u="none" strike="noStrike" cap="none">
              <a:solidFill>
                <a:schemeClr val="lt2"/>
              </a:solidFill>
              <a:latin typeface="Arial"/>
              <a:ea typeface="Arial"/>
              <a:cs typeface="Arial"/>
              <a:sym typeface="Arial"/>
            </a:endParaRPr>
          </a:p>
        </p:txBody>
      </p:sp>
      <p:sp>
        <p:nvSpPr>
          <p:cNvPr id="262" name="Google Shape;262;p43"/>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a:t>
            </a:fld>
            <a:endParaRPr/>
          </a:p>
        </p:txBody>
      </p:sp>
      <p:pic>
        <p:nvPicPr>
          <p:cNvPr id="263" name="Google Shape;263;p43"/>
          <p:cNvPicPr preferRelativeResize="0"/>
          <p:nvPr/>
        </p:nvPicPr>
        <p:blipFill>
          <a:blip r:embed="rId3">
            <a:alphaModFix/>
          </a:blip>
          <a:stretch>
            <a:fillRect/>
          </a:stretch>
        </p:blipFill>
        <p:spPr>
          <a:xfrm>
            <a:off x="4572000" y="0"/>
            <a:ext cx="4571950" cy="5143499"/>
          </a:xfrm>
          <a:prstGeom prst="rect">
            <a:avLst/>
          </a:prstGeom>
          <a:noFill/>
          <a:ln>
            <a:noFill/>
          </a:ln>
        </p:spPr>
      </p:pic>
      <p:sp>
        <p:nvSpPr>
          <p:cNvPr id="264" name="Google Shape;264;p43"/>
          <p:cNvSpPr txBox="1"/>
          <p:nvPr/>
        </p:nvSpPr>
        <p:spPr>
          <a:xfrm>
            <a:off x="7433650" y="4818400"/>
            <a:ext cx="1710300" cy="256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00">
                <a:solidFill>
                  <a:schemeClr val="lt2"/>
                </a:solidFill>
              </a:rPr>
              <a:t>Illustration by Lucy Vigrass</a:t>
            </a:r>
            <a:endParaRPr sz="800">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4"/>
          <p:cNvSpPr txBox="1">
            <a:spLocks noGrp="1"/>
          </p:cNvSpPr>
          <p:nvPr>
            <p:ph type="title"/>
          </p:nvPr>
        </p:nvSpPr>
        <p:spPr>
          <a:xfrm>
            <a:off x="4485824" y="999169"/>
            <a:ext cx="4334400" cy="295200"/>
          </a:xfrm>
          <a:prstGeom prst="rect">
            <a:avLst/>
          </a:prstGeom>
          <a:noFill/>
          <a:ln>
            <a:noFill/>
          </a:ln>
        </p:spPr>
        <p:txBody>
          <a:bodyPr spcFirstLastPara="1" wrap="square" lIns="0" tIns="0" rIns="0" bIns="0" anchor="b" anchorCtr="0">
            <a:noAutofit/>
          </a:bodyPr>
          <a:lstStyle/>
          <a:p>
            <a:pPr marL="0" marR="0" lvl="0" indent="0" algn="l" rtl="0">
              <a:lnSpc>
                <a:spcPct val="107692"/>
              </a:lnSpc>
              <a:spcBef>
                <a:spcPts val="0"/>
              </a:spcBef>
              <a:spcAft>
                <a:spcPts val="0"/>
              </a:spcAft>
              <a:buClr>
                <a:schemeClr val="dk2"/>
              </a:buClr>
              <a:buFont typeface="Times New Roman"/>
              <a:buNone/>
            </a:pPr>
            <a:r>
              <a:rPr lang="en"/>
              <a:t>Agenda</a:t>
            </a:r>
            <a:endParaRPr sz="2600" b="1" i="0" u="none" strike="noStrike" cap="none">
              <a:solidFill>
                <a:schemeClr val="dk2"/>
              </a:solidFill>
              <a:latin typeface="Times New Roman"/>
              <a:ea typeface="Times New Roman"/>
              <a:cs typeface="Times New Roman"/>
              <a:sym typeface="Times New Roman"/>
            </a:endParaRPr>
          </a:p>
        </p:txBody>
      </p:sp>
      <p:sp>
        <p:nvSpPr>
          <p:cNvPr id="270" name="Google Shape;270;p44"/>
          <p:cNvSpPr txBox="1">
            <a:spLocks noGrp="1"/>
          </p:cNvSpPr>
          <p:nvPr>
            <p:ph type="sldNum" idx="12"/>
          </p:nvPr>
        </p:nvSpPr>
        <p:spPr>
          <a:xfrm>
            <a:off x="8497765" y="4867184"/>
            <a:ext cx="433200" cy="9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 sz="800" b="1" i="0" u="none" strike="noStrike" cap="none">
                <a:solidFill>
                  <a:schemeClr val="lt2"/>
                </a:solidFill>
                <a:latin typeface="Arial"/>
                <a:ea typeface="Arial"/>
                <a:cs typeface="Arial"/>
                <a:sym typeface="Arial"/>
              </a:rPr>
              <a:t>2</a:t>
            </a:fld>
            <a:endParaRPr sz="800" b="1" i="0" u="none" strike="noStrike" cap="none">
              <a:solidFill>
                <a:schemeClr val="lt2"/>
              </a:solidFill>
              <a:latin typeface="Arial"/>
              <a:ea typeface="Arial"/>
              <a:cs typeface="Arial"/>
              <a:sym typeface="Arial"/>
            </a:endParaRPr>
          </a:p>
        </p:txBody>
      </p:sp>
      <p:cxnSp>
        <p:nvCxnSpPr>
          <p:cNvPr id="271" name="Google Shape;271;p44"/>
          <p:cNvCxnSpPr/>
          <p:nvPr/>
        </p:nvCxnSpPr>
        <p:spPr>
          <a:xfrm>
            <a:off x="4495800" y="1889001"/>
            <a:ext cx="4114800" cy="0"/>
          </a:xfrm>
          <a:prstGeom prst="straightConnector1">
            <a:avLst/>
          </a:prstGeom>
          <a:noFill/>
          <a:ln w="9525" cap="flat" cmpd="sng">
            <a:solidFill>
              <a:schemeClr val="dk2"/>
            </a:solidFill>
            <a:prstDash val="solid"/>
            <a:round/>
            <a:headEnd type="none" w="sm" len="sm"/>
            <a:tailEnd type="none" w="sm" len="sm"/>
          </a:ln>
        </p:spPr>
      </p:cxnSp>
      <p:cxnSp>
        <p:nvCxnSpPr>
          <p:cNvPr id="272" name="Google Shape;272;p44"/>
          <p:cNvCxnSpPr/>
          <p:nvPr/>
        </p:nvCxnSpPr>
        <p:spPr>
          <a:xfrm>
            <a:off x="4495800" y="2367467"/>
            <a:ext cx="4114800" cy="0"/>
          </a:xfrm>
          <a:prstGeom prst="straightConnector1">
            <a:avLst/>
          </a:prstGeom>
          <a:noFill/>
          <a:ln w="9525" cap="flat" cmpd="sng">
            <a:solidFill>
              <a:schemeClr val="dk2"/>
            </a:solidFill>
            <a:prstDash val="solid"/>
            <a:round/>
            <a:headEnd type="none" w="sm" len="sm"/>
            <a:tailEnd type="none" w="sm" len="sm"/>
          </a:ln>
        </p:spPr>
      </p:cxnSp>
      <p:cxnSp>
        <p:nvCxnSpPr>
          <p:cNvPr id="273" name="Google Shape;273;p44"/>
          <p:cNvCxnSpPr/>
          <p:nvPr/>
        </p:nvCxnSpPr>
        <p:spPr>
          <a:xfrm>
            <a:off x="4495800" y="2828183"/>
            <a:ext cx="4114800" cy="0"/>
          </a:xfrm>
          <a:prstGeom prst="straightConnector1">
            <a:avLst/>
          </a:prstGeom>
          <a:noFill/>
          <a:ln w="9525" cap="flat" cmpd="sng">
            <a:solidFill>
              <a:schemeClr val="dk2"/>
            </a:solidFill>
            <a:prstDash val="solid"/>
            <a:round/>
            <a:headEnd type="none" w="sm" len="sm"/>
            <a:tailEnd type="none" w="sm" len="sm"/>
          </a:ln>
        </p:spPr>
      </p:cxnSp>
      <p:cxnSp>
        <p:nvCxnSpPr>
          <p:cNvPr id="274" name="Google Shape;274;p44"/>
          <p:cNvCxnSpPr/>
          <p:nvPr/>
        </p:nvCxnSpPr>
        <p:spPr>
          <a:xfrm>
            <a:off x="4495800" y="3276550"/>
            <a:ext cx="4114800" cy="0"/>
          </a:xfrm>
          <a:prstGeom prst="straightConnector1">
            <a:avLst/>
          </a:prstGeom>
          <a:noFill/>
          <a:ln w="9525" cap="flat" cmpd="sng">
            <a:solidFill>
              <a:schemeClr val="dk2"/>
            </a:solidFill>
            <a:prstDash val="solid"/>
            <a:round/>
            <a:headEnd type="none" w="sm" len="sm"/>
            <a:tailEnd type="none" w="sm" len="sm"/>
          </a:ln>
        </p:spPr>
      </p:cxnSp>
      <p:cxnSp>
        <p:nvCxnSpPr>
          <p:cNvPr id="275" name="Google Shape;275;p44"/>
          <p:cNvCxnSpPr/>
          <p:nvPr/>
        </p:nvCxnSpPr>
        <p:spPr>
          <a:xfrm>
            <a:off x="4495800" y="3739067"/>
            <a:ext cx="4114800" cy="0"/>
          </a:xfrm>
          <a:prstGeom prst="straightConnector1">
            <a:avLst/>
          </a:prstGeom>
          <a:noFill/>
          <a:ln w="9525" cap="flat" cmpd="sng">
            <a:solidFill>
              <a:schemeClr val="dk2"/>
            </a:solidFill>
            <a:prstDash val="solid"/>
            <a:round/>
            <a:headEnd type="none" w="sm" len="sm"/>
            <a:tailEnd type="none" w="sm" len="sm"/>
          </a:ln>
        </p:spPr>
      </p:cxnSp>
      <p:sp>
        <p:nvSpPr>
          <p:cNvPr id="276" name="Google Shape;276;p44"/>
          <p:cNvSpPr>
            <a:spLocks noGrp="1"/>
          </p:cNvSpPr>
          <p:nvPr>
            <p:ph type="pic" idx="2"/>
          </p:nvPr>
        </p:nvSpPr>
        <p:spPr>
          <a:xfrm>
            <a:off x="1" y="0"/>
            <a:ext cx="3876600" cy="5143500"/>
          </a:xfrm>
          <a:prstGeom prst="rect">
            <a:avLst/>
          </a:prstGeom>
          <a:solidFill>
            <a:srgbClr val="BBBBBB"/>
          </a:solidFill>
          <a:ln>
            <a:noFill/>
          </a:ln>
        </p:spPr>
        <p:txBody>
          <a:bodyPr spcFirstLastPara="1" wrap="square" lIns="91425" tIns="91425" rIns="91425" bIns="91425" anchor="t" anchorCtr="0">
            <a:noAutofit/>
          </a:bodyPr>
          <a:lstStyle/>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lnSpc>
                <a:spcPct val="200000"/>
              </a:lnSpc>
              <a:spcBef>
                <a:spcPts val="0"/>
              </a:spcBef>
              <a:spcAft>
                <a:spcPts val="0"/>
              </a:spcAft>
              <a:buClr>
                <a:schemeClr val="dk1"/>
              </a:buClr>
              <a:buSzPts val="1100"/>
              <a:buFont typeface="Arial"/>
              <a:buNone/>
            </a:pPr>
            <a:endParaRPr/>
          </a:p>
          <a:p>
            <a:pPr marL="0" lvl="0" indent="0" algn="ctr" rtl="0">
              <a:spcBef>
                <a:spcPts val="0"/>
              </a:spcBef>
              <a:spcAft>
                <a:spcPts val="0"/>
              </a:spcAft>
              <a:buNone/>
            </a:pPr>
            <a:endParaRPr/>
          </a:p>
        </p:txBody>
      </p:sp>
      <p:sp>
        <p:nvSpPr>
          <p:cNvPr id="277" name="Google Shape;277;p44"/>
          <p:cNvSpPr txBox="1"/>
          <p:nvPr/>
        </p:nvSpPr>
        <p:spPr>
          <a:xfrm>
            <a:off x="6293644" y="4870777"/>
            <a:ext cx="2136000" cy="87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chemeClr val="lt2"/>
              </a:buClr>
              <a:buFont typeface="Arial"/>
              <a:buNone/>
            </a:pPr>
            <a:r>
              <a:rPr lang="en" sz="700" b="1">
                <a:solidFill>
                  <a:schemeClr val="lt2"/>
                </a:solidFill>
              </a:rPr>
              <a:t>ISASP Reports Training</a:t>
            </a:r>
            <a:endParaRPr sz="700" b="1" i="0" u="none" strike="noStrike" cap="none">
              <a:solidFill>
                <a:schemeClr val="lt2"/>
              </a:solidFill>
              <a:latin typeface="Arial"/>
              <a:ea typeface="Arial"/>
              <a:cs typeface="Arial"/>
              <a:sym typeface="Arial"/>
            </a:endParaRPr>
          </a:p>
        </p:txBody>
      </p:sp>
      <p:pic>
        <p:nvPicPr>
          <p:cNvPr id="278" name="Google Shape;278;p44"/>
          <p:cNvPicPr preferRelativeResize="0"/>
          <p:nvPr/>
        </p:nvPicPr>
        <p:blipFill>
          <a:blip r:embed="rId3">
            <a:alphaModFix/>
          </a:blip>
          <a:stretch>
            <a:fillRect/>
          </a:stretch>
        </p:blipFill>
        <p:spPr>
          <a:xfrm>
            <a:off x="1" y="0"/>
            <a:ext cx="3876600" cy="5143499"/>
          </a:xfrm>
          <a:prstGeom prst="rect">
            <a:avLst/>
          </a:prstGeom>
          <a:noFill/>
          <a:ln>
            <a:noFill/>
          </a:ln>
        </p:spPr>
      </p:pic>
      <p:sp>
        <p:nvSpPr>
          <p:cNvPr id="279" name="Google Shape;279;p44"/>
          <p:cNvSpPr txBox="1"/>
          <p:nvPr/>
        </p:nvSpPr>
        <p:spPr>
          <a:xfrm>
            <a:off x="0" y="0"/>
            <a:ext cx="3000000" cy="29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00">
                <a:solidFill>
                  <a:srgbClr val="FFFFFF"/>
                </a:solidFill>
              </a:rPr>
              <a:t>Illustration by Kanae Sato</a:t>
            </a:r>
            <a:endParaRPr sz="800">
              <a:solidFill>
                <a:srgbClr val="FFFFFF"/>
              </a:solidFill>
            </a:endParaRPr>
          </a:p>
        </p:txBody>
      </p:sp>
      <p:sp>
        <p:nvSpPr>
          <p:cNvPr id="280" name="Google Shape;280;p44"/>
          <p:cNvSpPr txBox="1"/>
          <p:nvPr/>
        </p:nvSpPr>
        <p:spPr>
          <a:xfrm>
            <a:off x="4434900" y="1944938"/>
            <a:ext cx="4175700" cy="36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Published Report Types</a:t>
            </a:r>
            <a:endParaRPr/>
          </a:p>
        </p:txBody>
      </p:sp>
      <p:sp>
        <p:nvSpPr>
          <p:cNvPr id="281" name="Google Shape;281;p44"/>
          <p:cNvSpPr txBox="1"/>
          <p:nvPr/>
        </p:nvSpPr>
        <p:spPr>
          <a:xfrm>
            <a:off x="4465350" y="2446963"/>
            <a:ext cx="4175700" cy="36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Accessing Reports</a:t>
            </a:r>
            <a:endParaRPr/>
          </a:p>
        </p:txBody>
      </p:sp>
      <p:sp>
        <p:nvSpPr>
          <p:cNvPr id="282" name="Google Shape;282;p44"/>
          <p:cNvSpPr txBox="1"/>
          <p:nvPr/>
        </p:nvSpPr>
        <p:spPr>
          <a:xfrm>
            <a:off x="4434900" y="2893050"/>
            <a:ext cx="4175700" cy="36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Printing Reports</a:t>
            </a:r>
            <a:endParaRPr/>
          </a:p>
        </p:txBody>
      </p:sp>
      <p:sp>
        <p:nvSpPr>
          <p:cNvPr id="283" name="Google Shape;283;p44"/>
          <p:cNvSpPr txBox="1"/>
          <p:nvPr/>
        </p:nvSpPr>
        <p:spPr>
          <a:xfrm>
            <a:off x="4465350" y="3324513"/>
            <a:ext cx="4175700" cy="36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Ordering Printed Reports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5"/>
          <p:cNvSpPr txBox="1">
            <a:spLocks noGrp="1"/>
          </p:cNvSpPr>
          <p:nvPr>
            <p:ph type="ctrTitle"/>
          </p:nvPr>
        </p:nvSpPr>
        <p:spPr>
          <a:xfrm>
            <a:off x="2430000" y="2230200"/>
            <a:ext cx="4284000" cy="7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Published Report Types</a:t>
            </a:r>
            <a:endParaRPr/>
          </a:p>
        </p:txBody>
      </p:sp>
      <p:sp>
        <p:nvSpPr>
          <p:cNvPr id="289" name="Google Shape;289;p45"/>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6"/>
          <p:cNvSpPr txBox="1">
            <a:spLocks noGrp="1"/>
          </p:cNvSpPr>
          <p:nvPr>
            <p:ph type="title"/>
          </p:nvPr>
        </p:nvSpPr>
        <p:spPr>
          <a:xfrm>
            <a:off x="540000" y="313200"/>
            <a:ext cx="6359400" cy="70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Published Report Types</a:t>
            </a:r>
            <a:endParaRPr/>
          </a:p>
        </p:txBody>
      </p:sp>
      <p:sp>
        <p:nvSpPr>
          <p:cNvPr id="295" name="Google Shape;295;p46"/>
          <p:cNvSpPr txBox="1">
            <a:spLocks noGrp="1"/>
          </p:cNvSpPr>
          <p:nvPr>
            <p:ph type="body" idx="1"/>
          </p:nvPr>
        </p:nvSpPr>
        <p:spPr>
          <a:xfrm>
            <a:off x="724618" y="2015963"/>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Individual Student Report</a:t>
            </a:r>
            <a:endParaRPr sz="1200"/>
          </a:p>
        </p:txBody>
      </p:sp>
      <p:sp>
        <p:nvSpPr>
          <p:cNvPr id="296" name="Google Shape;296;p46"/>
          <p:cNvSpPr txBox="1">
            <a:spLocks noGrp="1"/>
          </p:cNvSpPr>
          <p:nvPr>
            <p:ph type="body" idx="2"/>
          </p:nvPr>
        </p:nvSpPr>
        <p:spPr>
          <a:xfrm>
            <a:off x="756519" y="2458524"/>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PDF of a student’s scores and achievement level  in the subjects taken.</a:t>
            </a:r>
            <a:endParaRPr/>
          </a:p>
        </p:txBody>
      </p:sp>
      <p:sp>
        <p:nvSpPr>
          <p:cNvPr id="297" name="Google Shape;297;p46"/>
          <p:cNvSpPr txBox="1">
            <a:spLocks noGrp="1"/>
          </p:cNvSpPr>
          <p:nvPr>
            <p:ph type="body" idx="3"/>
          </p:nvPr>
        </p:nvSpPr>
        <p:spPr>
          <a:xfrm>
            <a:off x="3476246" y="2015963"/>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Student Roster</a:t>
            </a:r>
            <a:endParaRPr/>
          </a:p>
        </p:txBody>
      </p:sp>
      <p:sp>
        <p:nvSpPr>
          <p:cNvPr id="298" name="Google Shape;298;p46"/>
          <p:cNvSpPr txBox="1">
            <a:spLocks noGrp="1"/>
          </p:cNvSpPr>
          <p:nvPr>
            <p:ph type="body" idx="4"/>
          </p:nvPr>
        </p:nvSpPr>
        <p:spPr>
          <a:xfrm>
            <a:off x="3489047" y="2420249"/>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PDF of all student scores at a school grouped by grade, subject and performance level.</a:t>
            </a:r>
            <a:endParaRPr/>
          </a:p>
        </p:txBody>
      </p:sp>
      <p:sp>
        <p:nvSpPr>
          <p:cNvPr id="299" name="Google Shape;299;p46"/>
          <p:cNvSpPr txBox="1">
            <a:spLocks noGrp="1"/>
          </p:cNvSpPr>
          <p:nvPr>
            <p:ph type="body" idx="5"/>
          </p:nvPr>
        </p:nvSpPr>
        <p:spPr>
          <a:xfrm>
            <a:off x="6208775" y="2015977"/>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Achievement Level Summary</a:t>
            </a:r>
            <a:endParaRPr sz="1200"/>
          </a:p>
        </p:txBody>
      </p:sp>
      <p:sp>
        <p:nvSpPr>
          <p:cNvPr id="300" name="Google Shape;300;p46"/>
          <p:cNvSpPr txBox="1">
            <a:spLocks noGrp="1"/>
          </p:cNvSpPr>
          <p:nvPr>
            <p:ph type="body" idx="6"/>
          </p:nvPr>
        </p:nvSpPr>
        <p:spPr>
          <a:xfrm>
            <a:off x="6221580" y="2420249"/>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PDF chart comparing the percentage of students at each achievement level at a school compared to both the district and the state averages. </a:t>
            </a:r>
            <a:endParaRPr/>
          </a:p>
        </p:txBody>
      </p:sp>
      <p:sp>
        <p:nvSpPr>
          <p:cNvPr id="301" name="Google Shape;301;p46"/>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7"/>
          <p:cNvSpPr txBox="1">
            <a:spLocks noGrp="1"/>
          </p:cNvSpPr>
          <p:nvPr>
            <p:ph type="title"/>
          </p:nvPr>
        </p:nvSpPr>
        <p:spPr>
          <a:xfrm>
            <a:off x="541350" y="313200"/>
            <a:ext cx="7416600" cy="8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Published Reports - Individual Student Report</a:t>
            </a:r>
            <a:endParaRPr sz="2800"/>
          </a:p>
        </p:txBody>
      </p:sp>
      <p:pic>
        <p:nvPicPr>
          <p:cNvPr id="307" name="Google Shape;307;p47"/>
          <p:cNvPicPr preferRelativeResize="0"/>
          <p:nvPr/>
        </p:nvPicPr>
        <p:blipFill>
          <a:blip r:embed="rId3">
            <a:alphaModFix/>
          </a:blip>
          <a:stretch>
            <a:fillRect/>
          </a:stretch>
        </p:blipFill>
        <p:spPr>
          <a:xfrm>
            <a:off x="1267225" y="1023175"/>
            <a:ext cx="2849381" cy="3688500"/>
          </a:xfrm>
          <a:prstGeom prst="rect">
            <a:avLst/>
          </a:prstGeom>
          <a:noFill/>
          <a:ln>
            <a:noFill/>
          </a:ln>
          <a:effectLst>
            <a:outerShdw blurRad="57150" dist="19050" dir="5400000" algn="bl" rotWithShape="0">
              <a:srgbClr val="000000">
                <a:alpha val="50000"/>
              </a:srgbClr>
            </a:outerShdw>
          </a:effectLst>
        </p:spPr>
      </p:pic>
      <p:pic>
        <p:nvPicPr>
          <p:cNvPr id="308" name="Google Shape;308;p47"/>
          <p:cNvPicPr preferRelativeResize="0"/>
          <p:nvPr/>
        </p:nvPicPr>
        <p:blipFill>
          <a:blip r:embed="rId4">
            <a:alphaModFix/>
          </a:blip>
          <a:stretch>
            <a:fillRect/>
          </a:stretch>
        </p:blipFill>
        <p:spPr>
          <a:xfrm>
            <a:off x="4409756" y="1023175"/>
            <a:ext cx="2854053" cy="3688501"/>
          </a:xfrm>
          <a:prstGeom prst="rect">
            <a:avLst/>
          </a:prstGeom>
          <a:noFill/>
          <a:ln>
            <a:noFill/>
          </a:ln>
          <a:effectLst>
            <a:outerShdw blurRad="57150" dist="19050" dir="5400000" algn="bl" rotWithShape="0">
              <a:srgbClr val="000000">
                <a:alpha val="50000"/>
              </a:srgbClr>
            </a:outerShdw>
          </a:effectLst>
        </p:spPr>
      </p:pic>
      <p:sp>
        <p:nvSpPr>
          <p:cNvPr id="309" name="Google Shape;309;p47"/>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5</a:t>
            </a:fld>
            <a:endParaRPr/>
          </a:p>
        </p:txBody>
      </p:sp>
      <p:sp>
        <p:nvSpPr>
          <p:cNvPr id="310" name="Google Shape;310;p47"/>
          <p:cNvSpPr/>
          <p:nvPr/>
        </p:nvSpPr>
        <p:spPr>
          <a:xfrm>
            <a:off x="1125100" y="2436750"/>
            <a:ext cx="357900" cy="270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7"/>
          <p:cNvSpPr/>
          <p:nvPr/>
        </p:nvSpPr>
        <p:spPr>
          <a:xfrm>
            <a:off x="7027575" y="1903075"/>
            <a:ext cx="357900" cy="2700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8"/>
          <p:cNvSpPr txBox="1">
            <a:spLocks noGrp="1"/>
          </p:cNvSpPr>
          <p:nvPr>
            <p:ph type="title"/>
          </p:nvPr>
        </p:nvSpPr>
        <p:spPr>
          <a:xfrm>
            <a:off x="541350" y="313200"/>
            <a:ext cx="7416600" cy="8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Published Reports - Roster</a:t>
            </a:r>
            <a:endParaRPr/>
          </a:p>
        </p:txBody>
      </p:sp>
      <p:pic>
        <p:nvPicPr>
          <p:cNvPr id="317" name="Google Shape;317;p48"/>
          <p:cNvPicPr preferRelativeResize="0"/>
          <p:nvPr/>
        </p:nvPicPr>
        <p:blipFill>
          <a:blip r:embed="rId3">
            <a:alphaModFix/>
          </a:blip>
          <a:stretch>
            <a:fillRect/>
          </a:stretch>
        </p:blipFill>
        <p:spPr>
          <a:xfrm>
            <a:off x="2818613" y="1135800"/>
            <a:ext cx="2862081" cy="3688499"/>
          </a:xfrm>
          <a:prstGeom prst="rect">
            <a:avLst/>
          </a:prstGeom>
          <a:noFill/>
          <a:ln>
            <a:noFill/>
          </a:ln>
          <a:effectLst>
            <a:outerShdw blurRad="57150" dist="9525" dir="5400000" algn="bl" rotWithShape="0">
              <a:srgbClr val="000000">
                <a:alpha val="50000"/>
              </a:srgbClr>
            </a:outerShdw>
          </a:effectLst>
        </p:spPr>
      </p:pic>
      <p:sp>
        <p:nvSpPr>
          <p:cNvPr id="318" name="Google Shape;318;p48"/>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6</a:t>
            </a:fld>
            <a:endParaRPr/>
          </a:p>
        </p:txBody>
      </p:sp>
      <p:sp>
        <p:nvSpPr>
          <p:cNvPr id="319" name="Google Shape;319;p48"/>
          <p:cNvSpPr/>
          <p:nvPr/>
        </p:nvSpPr>
        <p:spPr>
          <a:xfrm>
            <a:off x="5595450" y="1281675"/>
            <a:ext cx="640800" cy="2583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8"/>
          <p:cNvSpPr/>
          <p:nvPr/>
        </p:nvSpPr>
        <p:spPr>
          <a:xfrm>
            <a:off x="2131750" y="1857925"/>
            <a:ext cx="753000" cy="303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9"/>
          <p:cNvSpPr txBox="1">
            <a:spLocks noGrp="1"/>
          </p:cNvSpPr>
          <p:nvPr>
            <p:ph type="title"/>
          </p:nvPr>
        </p:nvSpPr>
        <p:spPr>
          <a:xfrm>
            <a:off x="541350" y="313200"/>
            <a:ext cx="7416600" cy="8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School Achievement Level Summary</a:t>
            </a:r>
            <a:endParaRPr/>
          </a:p>
        </p:txBody>
      </p:sp>
      <p:pic>
        <p:nvPicPr>
          <p:cNvPr id="326" name="Google Shape;326;p49"/>
          <p:cNvPicPr preferRelativeResize="0"/>
          <p:nvPr/>
        </p:nvPicPr>
        <p:blipFill>
          <a:blip r:embed="rId3">
            <a:alphaModFix/>
          </a:blip>
          <a:stretch>
            <a:fillRect/>
          </a:stretch>
        </p:blipFill>
        <p:spPr>
          <a:xfrm>
            <a:off x="2447525" y="1135800"/>
            <a:ext cx="4248926" cy="3296951"/>
          </a:xfrm>
          <a:prstGeom prst="rect">
            <a:avLst/>
          </a:prstGeom>
          <a:noFill/>
          <a:ln>
            <a:noFill/>
          </a:ln>
          <a:effectLst>
            <a:outerShdw blurRad="57150" dist="19050" dir="5400000" algn="bl" rotWithShape="0">
              <a:srgbClr val="000000">
                <a:alpha val="50000"/>
              </a:srgbClr>
            </a:outerShdw>
          </a:effectLst>
        </p:spPr>
      </p:pic>
      <p:sp>
        <p:nvSpPr>
          <p:cNvPr id="327" name="Google Shape;327;p49"/>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7</a:t>
            </a:fld>
            <a:endParaRPr/>
          </a:p>
        </p:txBody>
      </p:sp>
      <p:sp>
        <p:nvSpPr>
          <p:cNvPr id="328" name="Google Shape;328;p49"/>
          <p:cNvSpPr/>
          <p:nvPr/>
        </p:nvSpPr>
        <p:spPr>
          <a:xfrm>
            <a:off x="2266000" y="2664425"/>
            <a:ext cx="541200" cy="239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9"/>
          <p:cNvSpPr/>
          <p:nvPr/>
        </p:nvSpPr>
        <p:spPr>
          <a:xfrm>
            <a:off x="3680775" y="2704375"/>
            <a:ext cx="433200" cy="1998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9"/>
          <p:cNvSpPr/>
          <p:nvPr/>
        </p:nvSpPr>
        <p:spPr>
          <a:xfrm>
            <a:off x="5155500" y="3183975"/>
            <a:ext cx="239700" cy="199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0"/>
          <p:cNvSpPr txBox="1">
            <a:spLocks noGrp="1"/>
          </p:cNvSpPr>
          <p:nvPr>
            <p:ph type="title"/>
          </p:nvPr>
        </p:nvSpPr>
        <p:spPr>
          <a:xfrm>
            <a:off x="541350" y="313200"/>
            <a:ext cx="7416600" cy="8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District Achievement Level Summary</a:t>
            </a:r>
            <a:endParaRPr/>
          </a:p>
        </p:txBody>
      </p:sp>
      <p:pic>
        <p:nvPicPr>
          <p:cNvPr id="336" name="Google Shape;336;p50"/>
          <p:cNvPicPr preferRelativeResize="0"/>
          <p:nvPr/>
        </p:nvPicPr>
        <p:blipFill>
          <a:blip r:embed="rId3">
            <a:alphaModFix/>
          </a:blip>
          <a:stretch>
            <a:fillRect/>
          </a:stretch>
        </p:blipFill>
        <p:spPr>
          <a:xfrm>
            <a:off x="1872875" y="1135799"/>
            <a:ext cx="4753546" cy="3688501"/>
          </a:xfrm>
          <a:prstGeom prst="rect">
            <a:avLst/>
          </a:prstGeom>
          <a:noFill/>
          <a:ln>
            <a:noFill/>
          </a:ln>
          <a:effectLst>
            <a:outerShdw blurRad="57150" dist="19050" dir="5400000" algn="bl" rotWithShape="0">
              <a:srgbClr val="000000">
                <a:alpha val="50000"/>
              </a:srgbClr>
            </a:outerShdw>
          </a:effectLst>
        </p:spPr>
      </p:pic>
      <p:sp>
        <p:nvSpPr>
          <p:cNvPr id="337" name="Google Shape;337;p50"/>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1"/>
          <p:cNvSpPr txBox="1">
            <a:spLocks noGrp="1"/>
          </p:cNvSpPr>
          <p:nvPr>
            <p:ph type="title"/>
          </p:nvPr>
        </p:nvSpPr>
        <p:spPr>
          <a:xfrm>
            <a:off x="541350" y="313200"/>
            <a:ext cx="7416600" cy="8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Published Reports - Student Data File</a:t>
            </a:r>
            <a:endParaRPr/>
          </a:p>
        </p:txBody>
      </p:sp>
      <p:sp>
        <p:nvSpPr>
          <p:cNvPr id="343" name="Google Shape;343;p51"/>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9</a:t>
            </a:fld>
            <a:endParaRPr/>
          </a:p>
        </p:txBody>
      </p:sp>
      <p:pic>
        <p:nvPicPr>
          <p:cNvPr id="344" name="Google Shape;344;p51"/>
          <p:cNvPicPr preferRelativeResize="0"/>
          <p:nvPr/>
        </p:nvPicPr>
        <p:blipFill>
          <a:blip r:embed="rId3">
            <a:alphaModFix/>
          </a:blip>
          <a:stretch>
            <a:fillRect/>
          </a:stretch>
        </p:blipFill>
        <p:spPr>
          <a:xfrm>
            <a:off x="717900" y="1029400"/>
            <a:ext cx="7708204" cy="3702900"/>
          </a:xfrm>
          <a:prstGeom prst="rect">
            <a:avLst/>
          </a:prstGeom>
          <a:noFill/>
          <a:ln>
            <a:noFill/>
          </a:ln>
        </p:spPr>
      </p:pic>
      <p:sp>
        <p:nvSpPr>
          <p:cNvPr id="345" name="Google Shape;345;p51"/>
          <p:cNvSpPr/>
          <p:nvPr/>
        </p:nvSpPr>
        <p:spPr>
          <a:xfrm>
            <a:off x="3637625" y="2992225"/>
            <a:ext cx="479100" cy="7236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2"/>
          <p:cNvSpPr txBox="1">
            <a:spLocks noGrp="1"/>
          </p:cNvSpPr>
          <p:nvPr>
            <p:ph type="ctrTitle"/>
          </p:nvPr>
        </p:nvSpPr>
        <p:spPr>
          <a:xfrm>
            <a:off x="2430000" y="2230200"/>
            <a:ext cx="4284000" cy="7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Accessing Reports</a:t>
            </a:r>
            <a:endParaRPr/>
          </a:p>
        </p:txBody>
      </p:sp>
      <p:sp>
        <p:nvSpPr>
          <p:cNvPr id="351" name="Google Shape;351;p52"/>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3"/>
          <p:cNvSpPr txBox="1">
            <a:spLocks noGrp="1"/>
          </p:cNvSpPr>
          <p:nvPr>
            <p:ph type="title"/>
          </p:nvPr>
        </p:nvSpPr>
        <p:spPr>
          <a:xfrm>
            <a:off x="540000" y="313200"/>
            <a:ext cx="7860000" cy="70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Published Report Access by User Role</a:t>
            </a:r>
            <a:endParaRPr/>
          </a:p>
        </p:txBody>
      </p:sp>
      <p:sp>
        <p:nvSpPr>
          <p:cNvPr id="357" name="Google Shape;357;p53"/>
          <p:cNvSpPr txBox="1">
            <a:spLocks noGrp="1"/>
          </p:cNvSpPr>
          <p:nvPr>
            <p:ph type="body" idx="1"/>
          </p:nvPr>
        </p:nvSpPr>
        <p:spPr>
          <a:xfrm>
            <a:off x="724618" y="2015963"/>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Student Report</a:t>
            </a:r>
            <a:endParaRPr/>
          </a:p>
        </p:txBody>
      </p:sp>
      <p:sp>
        <p:nvSpPr>
          <p:cNvPr id="358" name="Google Shape;358;p53"/>
          <p:cNvSpPr txBox="1">
            <a:spLocks noGrp="1"/>
          </p:cNvSpPr>
          <p:nvPr>
            <p:ph type="body" idx="2"/>
          </p:nvPr>
        </p:nvSpPr>
        <p:spPr>
          <a:xfrm>
            <a:off x="737419" y="2420249"/>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District Coordinator</a:t>
            </a:r>
            <a:endParaRPr/>
          </a:p>
          <a:p>
            <a:pPr marL="0" lvl="0" indent="0" algn="l" rtl="0">
              <a:spcBef>
                <a:spcPts val="0"/>
              </a:spcBef>
              <a:spcAft>
                <a:spcPts val="0"/>
              </a:spcAft>
              <a:buNone/>
            </a:pPr>
            <a:r>
              <a:rPr lang="en"/>
              <a:t>School Coordinator</a:t>
            </a:r>
            <a:endParaRPr/>
          </a:p>
          <a:p>
            <a:pPr marL="0" lvl="0" indent="0" algn="l" rtl="0">
              <a:spcBef>
                <a:spcPts val="0"/>
              </a:spcBef>
              <a:spcAft>
                <a:spcPts val="0"/>
              </a:spcAft>
              <a:buNone/>
            </a:pPr>
            <a:endParaRPr/>
          </a:p>
        </p:txBody>
      </p:sp>
      <p:sp>
        <p:nvSpPr>
          <p:cNvPr id="359" name="Google Shape;359;p53"/>
          <p:cNvSpPr txBox="1">
            <a:spLocks noGrp="1"/>
          </p:cNvSpPr>
          <p:nvPr>
            <p:ph type="body" idx="3"/>
          </p:nvPr>
        </p:nvSpPr>
        <p:spPr>
          <a:xfrm>
            <a:off x="3476246" y="2015963"/>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Student Roster</a:t>
            </a:r>
            <a:endParaRPr/>
          </a:p>
        </p:txBody>
      </p:sp>
      <p:sp>
        <p:nvSpPr>
          <p:cNvPr id="360" name="Google Shape;360;p53"/>
          <p:cNvSpPr txBox="1">
            <a:spLocks noGrp="1"/>
          </p:cNvSpPr>
          <p:nvPr>
            <p:ph type="body" idx="4"/>
          </p:nvPr>
        </p:nvSpPr>
        <p:spPr>
          <a:xfrm>
            <a:off x="3489047" y="2420249"/>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District Coordinator</a:t>
            </a:r>
            <a:endParaRPr>
              <a:solidFill>
                <a:schemeClr val="dk1"/>
              </a:solidFill>
            </a:endParaRPr>
          </a:p>
          <a:p>
            <a:pPr marL="0" lvl="0" indent="0" algn="l" rtl="0">
              <a:spcBef>
                <a:spcPts val="0"/>
              </a:spcBef>
              <a:spcAft>
                <a:spcPts val="0"/>
              </a:spcAft>
              <a:buNone/>
            </a:pPr>
            <a:r>
              <a:rPr lang="en">
                <a:solidFill>
                  <a:schemeClr val="dk1"/>
                </a:solidFill>
              </a:rPr>
              <a:t>School Coordinator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
        <p:nvSpPr>
          <p:cNvPr id="361" name="Google Shape;361;p53"/>
          <p:cNvSpPr txBox="1">
            <a:spLocks noGrp="1"/>
          </p:cNvSpPr>
          <p:nvPr>
            <p:ph type="body" idx="5"/>
          </p:nvPr>
        </p:nvSpPr>
        <p:spPr>
          <a:xfrm>
            <a:off x="6208775" y="2015977"/>
            <a:ext cx="2191200" cy="32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Achievement Level Summary</a:t>
            </a:r>
            <a:endParaRPr sz="1200"/>
          </a:p>
        </p:txBody>
      </p:sp>
      <p:sp>
        <p:nvSpPr>
          <p:cNvPr id="362" name="Google Shape;362;p53"/>
          <p:cNvSpPr txBox="1">
            <a:spLocks noGrp="1"/>
          </p:cNvSpPr>
          <p:nvPr>
            <p:ph type="body" idx="6"/>
          </p:nvPr>
        </p:nvSpPr>
        <p:spPr>
          <a:xfrm>
            <a:off x="6240680" y="2420249"/>
            <a:ext cx="2246100" cy="116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District Coordinator - District and School Level</a:t>
            </a:r>
            <a:endParaRPr>
              <a:solidFill>
                <a:schemeClr val="dk1"/>
              </a:solidFill>
            </a:endParaRPr>
          </a:p>
          <a:p>
            <a:pPr marL="0" lvl="0" indent="0" algn="l" rtl="0">
              <a:spcBef>
                <a:spcPts val="0"/>
              </a:spcBef>
              <a:spcAft>
                <a:spcPts val="0"/>
              </a:spcAft>
              <a:buNone/>
            </a:pPr>
            <a:r>
              <a:rPr lang="en">
                <a:solidFill>
                  <a:schemeClr val="dk1"/>
                </a:solidFill>
              </a:rPr>
              <a:t>School Coordinator - School Level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
        <p:nvSpPr>
          <p:cNvPr id="363" name="Google Shape;363;p53"/>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4"/>
          <p:cNvSpPr txBox="1">
            <a:spLocks noGrp="1"/>
          </p:cNvSpPr>
          <p:nvPr>
            <p:ph type="title"/>
          </p:nvPr>
        </p:nvSpPr>
        <p:spPr>
          <a:xfrm>
            <a:off x="541356" y="313200"/>
            <a:ext cx="75249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Accessing Published Reports</a:t>
            </a:r>
            <a:endParaRPr/>
          </a:p>
        </p:txBody>
      </p:sp>
      <p:sp>
        <p:nvSpPr>
          <p:cNvPr id="369" name="Google Shape;369;p54"/>
          <p:cNvSpPr txBox="1"/>
          <p:nvPr/>
        </p:nvSpPr>
        <p:spPr>
          <a:xfrm>
            <a:off x="4218100" y="2802500"/>
            <a:ext cx="5509500" cy="64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370" name="Google Shape;370;p54"/>
          <p:cNvPicPr preferRelativeResize="0"/>
          <p:nvPr/>
        </p:nvPicPr>
        <p:blipFill>
          <a:blip r:embed="rId3">
            <a:alphaModFix/>
          </a:blip>
          <a:stretch>
            <a:fillRect/>
          </a:stretch>
        </p:blipFill>
        <p:spPr>
          <a:xfrm>
            <a:off x="466775" y="1264500"/>
            <a:ext cx="7790926" cy="3202249"/>
          </a:xfrm>
          <a:prstGeom prst="rect">
            <a:avLst/>
          </a:prstGeom>
          <a:noFill/>
          <a:ln>
            <a:noFill/>
          </a:ln>
        </p:spPr>
      </p:pic>
      <p:sp>
        <p:nvSpPr>
          <p:cNvPr id="371" name="Google Shape;371;p54"/>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12</a:t>
            </a:fld>
            <a:endParaRPr/>
          </a:p>
        </p:txBody>
      </p:sp>
      <p:sp>
        <p:nvSpPr>
          <p:cNvPr id="372" name="Google Shape;372;p54"/>
          <p:cNvSpPr/>
          <p:nvPr/>
        </p:nvSpPr>
        <p:spPr>
          <a:xfrm>
            <a:off x="1769900" y="2258825"/>
            <a:ext cx="831300" cy="1566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54"/>
          <p:cNvSpPr/>
          <p:nvPr/>
        </p:nvSpPr>
        <p:spPr>
          <a:xfrm>
            <a:off x="3148675" y="1320100"/>
            <a:ext cx="664800" cy="1566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5"/>
          <p:cNvSpPr txBox="1">
            <a:spLocks noGrp="1"/>
          </p:cNvSpPr>
          <p:nvPr>
            <p:ph type="title"/>
          </p:nvPr>
        </p:nvSpPr>
        <p:spPr>
          <a:xfrm>
            <a:off x="541355" y="313200"/>
            <a:ext cx="73923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Accessing Published Reports</a:t>
            </a:r>
            <a:endParaRPr/>
          </a:p>
        </p:txBody>
      </p:sp>
      <p:sp>
        <p:nvSpPr>
          <p:cNvPr id="379" name="Google Shape;379;p55"/>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13</a:t>
            </a:fld>
            <a:endParaRPr/>
          </a:p>
        </p:txBody>
      </p:sp>
      <p:pic>
        <p:nvPicPr>
          <p:cNvPr id="380" name="Google Shape;380;p55"/>
          <p:cNvPicPr preferRelativeResize="0"/>
          <p:nvPr/>
        </p:nvPicPr>
        <p:blipFill>
          <a:blip r:embed="rId3">
            <a:alphaModFix/>
          </a:blip>
          <a:stretch>
            <a:fillRect/>
          </a:stretch>
        </p:blipFill>
        <p:spPr>
          <a:xfrm>
            <a:off x="468163" y="1267550"/>
            <a:ext cx="8207674" cy="2896825"/>
          </a:xfrm>
          <a:prstGeom prst="rect">
            <a:avLst/>
          </a:prstGeom>
          <a:noFill/>
          <a:ln>
            <a:noFill/>
          </a:ln>
        </p:spPr>
      </p:pic>
      <p:sp>
        <p:nvSpPr>
          <p:cNvPr id="381" name="Google Shape;381;p55"/>
          <p:cNvSpPr/>
          <p:nvPr/>
        </p:nvSpPr>
        <p:spPr>
          <a:xfrm>
            <a:off x="541350" y="3226925"/>
            <a:ext cx="534300" cy="1857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56"/>
          <p:cNvSpPr txBox="1">
            <a:spLocks noGrp="1"/>
          </p:cNvSpPr>
          <p:nvPr>
            <p:ph type="ctrTitle"/>
          </p:nvPr>
        </p:nvSpPr>
        <p:spPr>
          <a:xfrm>
            <a:off x="2430000" y="2230200"/>
            <a:ext cx="4284000" cy="7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Printing Reports</a:t>
            </a:r>
            <a:endParaRPr/>
          </a:p>
        </p:txBody>
      </p:sp>
      <p:sp>
        <p:nvSpPr>
          <p:cNvPr id="387" name="Google Shape;387;p5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7"/>
          <p:cNvSpPr txBox="1">
            <a:spLocks noGrp="1"/>
          </p:cNvSpPr>
          <p:nvPr>
            <p:ph type="title"/>
          </p:nvPr>
        </p:nvSpPr>
        <p:spPr>
          <a:xfrm>
            <a:off x="541356" y="313200"/>
            <a:ext cx="77616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Printing Reports in PearsonAccess</a:t>
            </a:r>
            <a:r>
              <a:rPr lang="en" baseline="30000"/>
              <a:t>next</a:t>
            </a:r>
            <a:endParaRPr/>
          </a:p>
        </p:txBody>
      </p:sp>
      <p:sp>
        <p:nvSpPr>
          <p:cNvPr id="393" name="Google Shape;393;p57"/>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15</a:t>
            </a:fld>
            <a:endParaRPr/>
          </a:p>
        </p:txBody>
      </p:sp>
      <p:pic>
        <p:nvPicPr>
          <p:cNvPr id="394" name="Google Shape;394;p57"/>
          <p:cNvPicPr preferRelativeResize="0"/>
          <p:nvPr/>
        </p:nvPicPr>
        <p:blipFill>
          <a:blip r:embed="rId3">
            <a:alphaModFix/>
          </a:blip>
          <a:stretch>
            <a:fillRect/>
          </a:stretch>
        </p:blipFill>
        <p:spPr>
          <a:xfrm>
            <a:off x="588050" y="1220500"/>
            <a:ext cx="7967901" cy="2812201"/>
          </a:xfrm>
          <a:prstGeom prst="rect">
            <a:avLst/>
          </a:prstGeom>
          <a:noFill/>
          <a:ln>
            <a:noFill/>
          </a:ln>
        </p:spPr>
      </p:pic>
      <p:sp>
        <p:nvSpPr>
          <p:cNvPr id="395" name="Google Shape;395;p57"/>
          <p:cNvSpPr/>
          <p:nvPr/>
        </p:nvSpPr>
        <p:spPr>
          <a:xfrm>
            <a:off x="7807000" y="1789575"/>
            <a:ext cx="629100" cy="2589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7"/>
          <p:cNvSpPr/>
          <p:nvPr/>
        </p:nvSpPr>
        <p:spPr>
          <a:xfrm>
            <a:off x="678875" y="3084700"/>
            <a:ext cx="505800" cy="2589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57"/>
          <p:cNvSpPr/>
          <p:nvPr/>
        </p:nvSpPr>
        <p:spPr>
          <a:xfrm>
            <a:off x="2620650" y="3363800"/>
            <a:ext cx="146700" cy="1566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7"/>
          <p:cNvSpPr/>
          <p:nvPr/>
        </p:nvSpPr>
        <p:spPr>
          <a:xfrm>
            <a:off x="4087425" y="3363800"/>
            <a:ext cx="433200" cy="156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8"/>
          <p:cNvSpPr txBox="1">
            <a:spLocks noGrp="1"/>
          </p:cNvSpPr>
          <p:nvPr>
            <p:ph type="ctrTitle"/>
          </p:nvPr>
        </p:nvSpPr>
        <p:spPr>
          <a:xfrm>
            <a:off x="2430000" y="2230200"/>
            <a:ext cx="4284000" cy="7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2"/>
              </a:buClr>
              <a:buFont typeface="Times New Roman"/>
              <a:buNone/>
            </a:pPr>
            <a:r>
              <a:rPr lang="en"/>
              <a:t>Ordering printed versions of ISRs and Rosters</a:t>
            </a:r>
            <a:endParaRPr/>
          </a:p>
        </p:txBody>
      </p:sp>
      <p:sp>
        <p:nvSpPr>
          <p:cNvPr id="404" name="Google Shape;404;p58"/>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9"/>
          <p:cNvSpPr txBox="1">
            <a:spLocks noGrp="1"/>
          </p:cNvSpPr>
          <p:nvPr>
            <p:ph type="title"/>
          </p:nvPr>
        </p:nvSpPr>
        <p:spPr>
          <a:xfrm>
            <a:off x="541356" y="313200"/>
            <a:ext cx="75984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a:t>
            </a:r>
            <a:endParaRPr/>
          </a:p>
        </p:txBody>
      </p:sp>
      <p:sp>
        <p:nvSpPr>
          <p:cNvPr id="410" name="Google Shape;410;p59"/>
          <p:cNvSpPr txBox="1">
            <a:spLocks noGrp="1"/>
          </p:cNvSpPr>
          <p:nvPr>
            <p:ph type="body" idx="1"/>
          </p:nvPr>
        </p:nvSpPr>
        <p:spPr>
          <a:xfrm>
            <a:off x="541350" y="948300"/>
            <a:ext cx="7917000" cy="3787800"/>
          </a:xfrm>
          <a:prstGeom prst="rect">
            <a:avLst/>
          </a:prstGeom>
        </p:spPr>
        <p:txBody>
          <a:bodyPr spcFirstLastPara="1" wrap="square" lIns="91425" tIns="91425" rIns="91425" bIns="91425" anchor="t" anchorCtr="0">
            <a:noAutofit/>
          </a:bodyPr>
          <a:lstStyle/>
          <a:p>
            <a:pPr marL="457200" marR="0" lvl="0" indent="-330200" algn="l" rtl="0">
              <a:lnSpc>
                <a:spcPct val="118750"/>
              </a:lnSpc>
              <a:spcBef>
                <a:spcPts val="1134"/>
              </a:spcBef>
              <a:spcAft>
                <a:spcPts val="0"/>
              </a:spcAft>
              <a:buClr>
                <a:schemeClr val="dk2"/>
              </a:buClr>
              <a:buSzPts val="1600"/>
              <a:buFont typeface="Times New Roman"/>
              <a:buChar char="●"/>
            </a:pPr>
            <a:r>
              <a:rPr lang="en"/>
              <a:t>Types of reports available and Costs (Invoiced by Iowa Testing Programs)</a:t>
            </a:r>
            <a:endParaRPr/>
          </a:p>
          <a:p>
            <a:pPr marL="914400" marR="0" lvl="1" indent="-330200" algn="l" rtl="0">
              <a:lnSpc>
                <a:spcPct val="118750"/>
              </a:lnSpc>
              <a:spcBef>
                <a:spcPts val="0"/>
              </a:spcBef>
              <a:spcAft>
                <a:spcPts val="0"/>
              </a:spcAft>
              <a:buSzPts val="1600"/>
              <a:buChar char="○"/>
            </a:pPr>
            <a:r>
              <a:rPr lang="en"/>
              <a:t>Individual Student Reports - $0.60 per each student</a:t>
            </a:r>
            <a:endParaRPr/>
          </a:p>
          <a:p>
            <a:pPr marL="914400" marR="0" lvl="1" indent="-330200" algn="l" rtl="0">
              <a:lnSpc>
                <a:spcPct val="118750"/>
              </a:lnSpc>
              <a:spcBef>
                <a:spcPts val="0"/>
              </a:spcBef>
              <a:spcAft>
                <a:spcPts val="0"/>
              </a:spcAft>
              <a:buSzPts val="1600"/>
              <a:buChar char="○"/>
            </a:pPr>
            <a:r>
              <a:rPr lang="en"/>
              <a:t>Student Rosters by grade/subject - $0.25 per each report</a:t>
            </a:r>
            <a:endParaRPr/>
          </a:p>
          <a:p>
            <a:pPr marL="457200" marR="0" lvl="0" indent="-330200" algn="l" rtl="0">
              <a:lnSpc>
                <a:spcPct val="118750"/>
              </a:lnSpc>
              <a:spcBef>
                <a:spcPts val="0"/>
              </a:spcBef>
              <a:spcAft>
                <a:spcPts val="0"/>
              </a:spcAft>
              <a:buSzPts val="1600"/>
              <a:buChar char="●"/>
            </a:pPr>
            <a:r>
              <a:rPr lang="en"/>
              <a:t>Ordering Reports</a:t>
            </a:r>
            <a:endParaRPr/>
          </a:p>
          <a:p>
            <a:pPr marL="914400" marR="0" lvl="1" indent="-330200" algn="l" rtl="0">
              <a:lnSpc>
                <a:spcPct val="118750"/>
              </a:lnSpc>
              <a:spcBef>
                <a:spcPts val="0"/>
              </a:spcBef>
              <a:spcAft>
                <a:spcPts val="0"/>
              </a:spcAft>
              <a:buSzPts val="1600"/>
              <a:buChar char="○"/>
            </a:pPr>
            <a:r>
              <a:rPr lang="en"/>
              <a:t>School Coordinators can request reports</a:t>
            </a:r>
            <a:endParaRPr/>
          </a:p>
          <a:p>
            <a:pPr marL="914400" marR="0" lvl="1" indent="-330200" algn="l" rtl="0">
              <a:lnSpc>
                <a:spcPct val="118750"/>
              </a:lnSpc>
              <a:spcBef>
                <a:spcPts val="0"/>
              </a:spcBef>
              <a:spcAft>
                <a:spcPts val="0"/>
              </a:spcAft>
              <a:buSzPts val="1600"/>
              <a:buChar char="○"/>
            </a:pPr>
            <a:r>
              <a:rPr lang="en"/>
              <a:t>District Coordinators can request and order reports</a:t>
            </a:r>
            <a:endParaRPr/>
          </a:p>
          <a:p>
            <a:pPr marL="1371600" marR="0" lvl="2" indent="-330200" algn="l" rtl="0">
              <a:lnSpc>
                <a:spcPct val="118750"/>
              </a:lnSpc>
              <a:spcBef>
                <a:spcPts val="0"/>
              </a:spcBef>
              <a:spcAft>
                <a:spcPts val="0"/>
              </a:spcAft>
              <a:buClr>
                <a:schemeClr val="dk2"/>
              </a:buClr>
              <a:buSzPts val="1600"/>
              <a:buChar char="■"/>
            </a:pPr>
            <a:r>
              <a:rPr lang="en"/>
              <a:t>Reports can only be ordered once</a:t>
            </a:r>
            <a:endParaRPr/>
          </a:p>
          <a:p>
            <a:pPr marL="914400" marR="0" lvl="1" indent="-330200" algn="l" rtl="0">
              <a:lnSpc>
                <a:spcPct val="118750"/>
              </a:lnSpc>
              <a:spcBef>
                <a:spcPts val="0"/>
              </a:spcBef>
              <a:spcAft>
                <a:spcPts val="0"/>
              </a:spcAft>
              <a:buSzPts val="1600"/>
              <a:buChar char="○"/>
            </a:pPr>
            <a:r>
              <a:rPr lang="en"/>
              <a:t>Ordering Window </a:t>
            </a:r>
            <a:endParaRPr/>
          </a:p>
          <a:p>
            <a:pPr marL="1371600" marR="0" lvl="2" indent="-330200" algn="l" rtl="0">
              <a:lnSpc>
                <a:spcPct val="118750"/>
              </a:lnSpc>
              <a:spcBef>
                <a:spcPts val="0"/>
              </a:spcBef>
              <a:spcAft>
                <a:spcPts val="0"/>
              </a:spcAft>
              <a:buClr>
                <a:schemeClr val="dk2"/>
              </a:buClr>
              <a:buSzPts val="1600"/>
              <a:buChar char="■"/>
            </a:pPr>
            <a:r>
              <a:rPr lang="en">
                <a:solidFill>
                  <a:schemeClr val="dk1"/>
                </a:solidFill>
              </a:rPr>
              <a:t>November 4th, 2019 - December 9, 2019</a:t>
            </a:r>
            <a:endParaRPr>
              <a:solidFill>
                <a:schemeClr val="dk1"/>
              </a:solidFill>
            </a:endParaRPr>
          </a:p>
          <a:p>
            <a:pPr marL="1371600" marR="0" lvl="2" indent="-330200" algn="l" rtl="0">
              <a:lnSpc>
                <a:spcPct val="118750"/>
              </a:lnSpc>
              <a:spcBef>
                <a:spcPts val="0"/>
              </a:spcBef>
              <a:spcAft>
                <a:spcPts val="0"/>
              </a:spcAft>
              <a:buClr>
                <a:schemeClr val="dk2"/>
              </a:buClr>
              <a:buSzPts val="1600"/>
              <a:buChar char="■"/>
            </a:pPr>
            <a:r>
              <a:rPr lang="en">
                <a:solidFill>
                  <a:schemeClr val="dk1"/>
                </a:solidFill>
              </a:rPr>
              <a:t>January 6, 2020 - February 28, 2020</a:t>
            </a:r>
            <a:endParaRPr>
              <a:solidFill>
                <a:schemeClr val="dk1"/>
              </a:solidFill>
            </a:endParaRPr>
          </a:p>
          <a:p>
            <a:pPr marL="457200" lvl="0" indent="-330200" algn="l" rtl="0">
              <a:spcBef>
                <a:spcPts val="0"/>
              </a:spcBef>
              <a:spcAft>
                <a:spcPts val="0"/>
              </a:spcAft>
              <a:buSzPts val="1600"/>
              <a:buChar char="●"/>
            </a:pPr>
            <a:r>
              <a:rPr lang="en"/>
              <a:t>Receiving Reports</a:t>
            </a:r>
            <a:endParaRPr/>
          </a:p>
          <a:p>
            <a:pPr marL="914400" lvl="1" indent="-330200" algn="l" rtl="0">
              <a:spcBef>
                <a:spcPts val="0"/>
              </a:spcBef>
              <a:spcAft>
                <a:spcPts val="0"/>
              </a:spcAft>
              <a:buSzPts val="1600"/>
              <a:buChar char="○"/>
            </a:pPr>
            <a:r>
              <a:rPr lang="en">
                <a:solidFill>
                  <a:schemeClr val="dk1"/>
                </a:solidFill>
              </a:rPr>
              <a:t>Reports will be delivered within 7-10 business day</a:t>
            </a:r>
            <a:endParaRPr>
              <a:solidFill>
                <a:schemeClr val="dk1"/>
              </a:solidFill>
            </a:endParaRPr>
          </a:p>
        </p:txBody>
      </p:sp>
      <p:sp>
        <p:nvSpPr>
          <p:cNvPr id="411" name="Google Shape;411;p59"/>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0"/>
          <p:cNvSpPr txBox="1">
            <a:spLocks noGrp="1"/>
          </p:cNvSpPr>
          <p:nvPr>
            <p:ph type="title"/>
          </p:nvPr>
        </p:nvSpPr>
        <p:spPr>
          <a:xfrm>
            <a:off x="541356" y="313200"/>
            <a:ext cx="76845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a:t>
            </a:r>
            <a:endParaRPr/>
          </a:p>
        </p:txBody>
      </p:sp>
      <p:sp>
        <p:nvSpPr>
          <p:cNvPr id="417" name="Google Shape;417;p60"/>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18</a:t>
            </a:fld>
            <a:endParaRPr/>
          </a:p>
        </p:txBody>
      </p:sp>
      <p:pic>
        <p:nvPicPr>
          <p:cNvPr id="418" name="Google Shape;418;p60"/>
          <p:cNvPicPr preferRelativeResize="0"/>
          <p:nvPr/>
        </p:nvPicPr>
        <p:blipFill>
          <a:blip r:embed="rId3">
            <a:alphaModFix/>
          </a:blip>
          <a:stretch>
            <a:fillRect/>
          </a:stretch>
        </p:blipFill>
        <p:spPr>
          <a:xfrm>
            <a:off x="360163" y="1150200"/>
            <a:ext cx="8423675" cy="3299225"/>
          </a:xfrm>
          <a:prstGeom prst="rect">
            <a:avLst/>
          </a:prstGeom>
          <a:noFill/>
          <a:ln>
            <a:noFill/>
          </a:ln>
          <a:effectLst>
            <a:outerShdw blurRad="57150" dist="19050" dir="5400000" algn="bl" rotWithShape="0">
              <a:srgbClr val="000000">
                <a:alpha val="50000"/>
              </a:srgbClr>
            </a:outerShdw>
          </a:effectLst>
        </p:spPr>
      </p:pic>
      <p:sp>
        <p:nvSpPr>
          <p:cNvPr id="419" name="Google Shape;419;p60"/>
          <p:cNvSpPr/>
          <p:nvPr/>
        </p:nvSpPr>
        <p:spPr>
          <a:xfrm>
            <a:off x="1730800" y="2356625"/>
            <a:ext cx="1095300" cy="1566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61"/>
          <p:cNvSpPr txBox="1">
            <a:spLocks noGrp="1"/>
          </p:cNvSpPr>
          <p:nvPr>
            <p:ph type="title"/>
          </p:nvPr>
        </p:nvSpPr>
        <p:spPr>
          <a:xfrm>
            <a:off x="541338" y="313199"/>
            <a:ext cx="50817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a:t>
            </a:r>
            <a:endParaRPr/>
          </a:p>
        </p:txBody>
      </p:sp>
      <p:sp>
        <p:nvSpPr>
          <p:cNvPr id="425" name="Google Shape;425;p61"/>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19</a:t>
            </a:fld>
            <a:endParaRPr/>
          </a:p>
        </p:txBody>
      </p:sp>
      <p:pic>
        <p:nvPicPr>
          <p:cNvPr id="426" name="Google Shape;426;p61"/>
          <p:cNvPicPr preferRelativeResize="0"/>
          <p:nvPr/>
        </p:nvPicPr>
        <p:blipFill>
          <a:blip r:embed="rId3">
            <a:alphaModFix/>
          </a:blip>
          <a:stretch>
            <a:fillRect/>
          </a:stretch>
        </p:blipFill>
        <p:spPr>
          <a:xfrm>
            <a:off x="441788" y="1150199"/>
            <a:ext cx="8260432" cy="3412185"/>
          </a:xfrm>
          <a:prstGeom prst="rect">
            <a:avLst/>
          </a:prstGeom>
          <a:noFill/>
          <a:ln>
            <a:noFill/>
          </a:ln>
        </p:spPr>
      </p:pic>
      <p:sp>
        <p:nvSpPr>
          <p:cNvPr id="427" name="Google Shape;427;p61"/>
          <p:cNvSpPr/>
          <p:nvPr/>
        </p:nvSpPr>
        <p:spPr>
          <a:xfrm>
            <a:off x="2571750" y="3999425"/>
            <a:ext cx="136800" cy="5085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1"/>
          <p:cNvSpPr/>
          <p:nvPr/>
        </p:nvSpPr>
        <p:spPr>
          <a:xfrm>
            <a:off x="3901625" y="2591300"/>
            <a:ext cx="508500" cy="2052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2"/>
          <p:cNvSpPr txBox="1">
            <a:spLocks noGrp="1"/>
          </p:cNvSpPr>
          <p:nvPr>
            <p:ph type="title"/>
          </p:nvPr>
        </p:nvSpPr>
        <p:spPr>
          <a:xfrm>
            <a:off x="541338" y="313199"/>
            <a:ext cx="50817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a:t>
            </a:r>
            <a:endParaRPr/>
          </a:p>
        </p:txBody>
      </p:sp>
      <p:sp>
        <p:nvSpPr>
          <p:cNvPr id="434" name="Google Shape;434;p62"/>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20</a:t>
            </a:fld>
            <a:endParaRPr/>
          </a:p>
        </p:txBody>
      </p:sp>
      <p:pic>
        <p:nvPicPr>
          <p:cNvPr id="435" name="Google Shape;435;p62"/>
          <p:cNvPicPr preferRelativeResize="0"/>
          <p:nvPr/>
        </p:nvPicPr>
        <p:blipFill>
          <a:blip r:embed="rId3">
            <a:alphaModFix/>
          </a:blip>
          <a:stretch>
            <a:fillRect/>
          </a:stretch>
        </p:blipFill>
        <p:spPr>
          <a:xfrm>
            <a:off x="541350" y="1150199"/>
            <a:ext cx="7989651" cy="3412185"/>
          </a:xfrm>
          <a:prstGeom prst="rect">
            <a:avLst/>
          </a:prstGeom>
          <a:noFill/>
          <a:ln>
            <a:noFill/>
          </a:ln>
        </p:spPr>
      </p:pic>
      <p:sp>
        <p:nvSpPr>
          <p:cNvPr id="436" name="Google Shape;436;p62"/>
          <p:cNvSpPr/>
          <p:nvPr/>
        </p:nvSpPr>
        <p:spPr>
          <a:xfrm>
            <a:off x="586425" y="1664075"/>
            <a:ext cx="831900" cy="2457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2"/>
          <p:cNvSpPr/>
          <p:nvPr/>
        </p:nvSpPr>
        <p:spPr>
          <a:xfrm>
            <a:off x="2590900" y="3895450"/>
            <a:ext cx="151200" cy="1323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2"/>
          <p:cNvSpPr/>
          <p:nvPr/>
        </p:nvSpPr>
        <p:spPr>
          <a:xfrm>
            <a:off x="2590900" y="2260325"/>
            <a:ext cx="3325200" cy="245700"/>
          </a:xfrm>
          <a:prstGeom prst="rect">
            <a:avLst/>
          </a:prstGeom>
          <a:solidFill>
            <a:srgbClr val="FFF7DE"/>
          </a:solidFill>
          <a:ln w="9525" cap="flat" cmpd="sng">
            <a:solidFill>
              <a:srgbClr val="F2F2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3"/>
          <p:cNvSpPr txBox="1">
            <a:spLocks noGrp="1"/>
          </p:cNvSpPr>
          <p:nvPr>
            <p:ph type="title"/>
          </p:nvPr>
        </p:nvSpPr>
        <p:spPr>
          <a:xfrm>
            <a:off x="541338" y="313199"/>
            <a:ext cx="50817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a:t>
            </a:r>
            <a:endParaRPr/>
          </a:p>
        </p:txBody>
      </p:sp>
      <p:sp>
        <p:nvSpPr>
          <p:cNvPr id="444" name="Google Shape;444;p63"/>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21</a:t>
            </a:fld>
            <a:endParaRPr/>
          </a:p>
        </p:txBody>
      </p:sp>
      <p:pic>
        <p:nvPicPr>
          <p:cNvPr id="445" name="Google Shape;445;p63"/>
          <p:cNvPicPr preferRelativeResize="0"/>
          <p:nvPr/>
        </p:nvPicPr>
        <p:blipFill>
          <a:blip r:embed="rId3">
            <a:alphaModFix/>
          </a:blip>
          <a:stretch>
            <a:fillRect/>
          </a:stretch>
        </p:blipFill>
        <p:spPr>
          <a:xfrm>
            <a:off x="152400" y="1302599"/>
            <a:ext cx="8839199" cy="3125898"/>
          </a:xfrm>
          <a:prstGeom prst="rect">
            <a:avLst/>
          </a:prstGeom>
          <a:noFill/>
          <a:ln>
            <a:noFill/>
          </a:ln>
        </p:spPr>
      </p:pic>
      <p:sp>
        <p:nvSpPr>
          <p:cNvPr id="446" name="Google Shape;446;p63"/>
          <p:cNvSpPr/>
          <p:nvPr/>
        </p:nvSpPr>
        <p:spPr>
          <a:xfrm>
            <a:off x="215125" y="2473975"/>
            <a:ext cx="1770000" cy="4695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3"/>
          <p:cNvSpPr/>
          <p:nvPr/>
        </p:nvSpPr>
        <p:spPr>
          <a:xfrm>
            <a:off x="2434850" y="2894450"/>
            <a:ext cx="205200" cy="5964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4"/>
          <p:cNvSpPr txBox="1">
            <a:spLocks noGrp="1"/>
          </p:cNvSpPr>
          <p:nvPr>
            <p:ph type="title"/>
          </p:nvPr>
        </p:nvSpPr>
        <p:spPr>
          <a:xfrm>
            <a:off x="541354" y="313200"/>
            <a:ext cx="69744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Ordering Reports - Order Placed</a:t>
            </a:r>
            <a:endParaRPr/>
          </a:p>
        </p:txBody>
      </p:sp>
      <p:sp>
        <p:nvSpPr>
          <p:cNvPr id="453" name="Google Shape;453;p64"/>
          <p:cNvSpPr txBox="1">
            <a:spLocks noGrp="1"/>
          </p:cNvSpPr>
          <p:nvPr>
            <p:ph type="sldNum" idx="12"/>
          </p:nvPr>
        </p:nvSpPr>
        <p:spPr>
          <a:xfrm>
            <a:off x="8497765" y="4867184"/>
            <a:ext cx="433200" cy="93900"/>
          </a:xfrm>
          <a:prstGeom prst="rect">
            <a:avLst/>
          </a:prstGeom>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22</a:t>
            </a:fld>
            <a:endParaRPr/>
          </a:p>
        </p:txBody>
      </p:sp>
      <p:pic>
        <p:nvPicPr>
          <p:cNvPr id="454" name="Google Shape;454;p64"/>
          <p:cNvPicPr preferRelativeResize="0"/>
          <p:nvPr/>
        </p:nvPicPr>
        <p:blipFill>
          <a:blip r:embed="rId3">
            <a:alphaModFix/>
          </a:blip>
          <a:stretch>
            <a:fillRect/>
          </a:stretch>
        </p:blipFill>
        <p:spPr>
          <a:xfrm>
            <a:off x="975150" y="1388725"/>
            <a:ext cx="7311649" cy="2985750"/>
          </a:xfrm>
          <a:prstGeom prst="rect">
            <a:avLst/>
          </a:prstGeom>
          <a:noFill/>
          <a:ln>
            <a:noFill/>
          </a:ln>
        </p:spPr>
      </p:pic>
      <p:sp>
        <p:nvSpPr>
          <p:cNvPr id="455" name="Google Shape;455;p64"/>
          <p:cNvSpPr/>
          <p:nvPr/>
        </p:nvSpPr>
        <p:spPr>
          <a:xfrm>
            <a:off x="2822550" y="1943750"/>
            <a:ext cx="2750700" cy="3069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4"/>
          <p:cNvSpPr/>
          <p:nvPr/>
        </p:nvSpPr>
        <p:spPr>
          <a:xfrm>
            <a:off x="6350400" y="4100475"/>
            <a:ext cx="1936500" cy="2739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5"/>
          <p:cNvSpPr txBox="1">
            <a:spLocks noGrp="1"/>
          </p:cNvSpPr>
          <p:nvPr>
            <p:ph type="ctrTitle"/>
          </p:nvPr>
        </p:nvSpPr>
        <p:spPr>
          <a:xfrm>
            <a:off x="2243699" y="1593000"/>
            <a:ext cx="4656600" cy="73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Pearson Help Desk</a:t>
            </a:r>
            <a:endParaRPr/>
          </a:p>
        </p:txBody>
      </p:sp>
      <p:sp>
        <p:nvSpPr>
          <p:cNvPr id="462" name="Google Shape;462;p65"/>
          <p:cNvSpPr txBox="1">
            <a:spLocks noGrp="1"/>
          </p:cNvSpPr>
          <p:nvPr>
            <p:ph type="body" idx="1"/>
          </p:nvPr>
        </p:nvSpPr>
        <p:spPr>
          <a:xfrm>
            <a:off x="2343150" y="2332488"/>
            <a:ext cx="4743600" cy="478500"/>
          </a:xfrm>
          <a:prstGeom prst="rect">
            <a:avLst/>
          </a:prstGeom>
        </p:spPr>
        <p:txBody>
          <a:bodyPr spcFirstLastPara="1" wrap="square" lIns="91425" tIns="91425" rIns="91425" bIns="91425" anchor="t" anchorCtr="0">
            <a:noAutofit/>
          </a:bodyPr>
          <a:lstStyle/>
          <a:p>
            <a:pPr marL="0" lvl="0" indent="0" algn="ctr" rtl="0">
              <a:lnSpc>
                <a:spcPct val="131000"/>
              </a:lnSpc>
              <a:spcBef>
                <a:spcPts val="0"/>
              </a:spcBef>
              <a:spcAft>
                <a:spcPts val="0"/>
              </a:spcAft>
              <a:buNone/>
            </a:pPr>
            <a:r>
              <a:rPr lang="en" sz="1800"/>
              <a:t>833-878-7041</a:t>
            </a:r>
            <a:endParaRPr sz="1800"/>
          </a:p>
          <a:p>
            <a:pPr marL="0" lvl="0" indent="0" algn="ctr" rtl="0">
              <a:lnSpc>
                <a:spcPct val="131000"/>
              </a:lnSpc>
              <a:spcBef>
                <a:spcPts val="0"/>
              </a:spcBef>
              <a:spcAft>
                <a:spcPts val="0"/>
              </a:spcAft>
              <a:buClr>
                <a:schemeClr val="dk1"/>
              </a:buClr>
              <a:buSzPts val="1100"/>
              <a:buFont typeface="Arial"/>
              <a:buNone/>
            </a:pPr>
            <a:r>
              <a:rPr lang="en" sz="1800" u="sng">
                <a:solidFill>
                  <a:schemeClr val="hlink"/>
                </a:solidFill>
                <a:hlinkClick r:id="rId3"/>
              </a:rPr>
              <a:t>http://iowa.pearsonaccessnext.com/support/</a:t>
            </a:r>
            <a:endParaRPr sz="1800"/>
          </a:p>
          <a:p>
            <a:pPr marL="0" lvl="0" indent="0" algn="ctr" rtl="0">
              <a:lnSpc>
                <a:spcPct val="131000"/>
              </a:lnSpc>
              <a:spcBef>
                <a:spcPts val="0"/>
              </a:spcBef>
              <a:spcAft>
                <a:spcPts val="0"/>
              </a:spcAft>
              <a:buClr>
                <a:schemeClr val="dk1"/>
              </a:buClr>
              <a:buSzPts val="1100"/>
              <a:buFont typeface="Arial"/>
              <a:buNone/>
            </a:pPr>
            <a:r>
              <a:rPr lang="en" sz="1800"/>
              <a:t>Monday – Friday, 6:00 am – 7:30 pm (CT)</a:t>
            </a:r>
            <a:endParaRPr sz="1800"/>
          </a:p>
          <a:p>
            <a:pPr marL="0" lvl="0" indent="0" algn="ctr" rtl="0">
              <a:spcBef>
                <a:spcPts val="0"/>
              </a:spcBef>
              <a:spcAft>
                <a:spcPts val="0"/>
              </a:spcAft>
              <a:buNone/>
            </a:pPr>
            <a:endParaRPr/>
          </a:p>
        </p:txBody>
      </p:sp>
      <p:sp>
        <p:nvSpPr>
          <p:cNvPr id="463" name="Google Shape;463;p65"/>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sz="1300"/>
              <a:t>23</a:t>
            </a:fld>
            <a:endParaRPr sz="13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6"/>
          <p:cNvSpPr txBox="1">
            <a:spLocks noGrp="1"/>
          </p:cNvSpPr>
          <p:nvPr>
            <p:ph type="sldNum" idx="12"/>
          </p:nvPr>
        </p:nvSpPr>
        <p:spPr>
          <a:xfrm>
            <a:off x="8556784" y="4749851"/>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arson">
  <a:themeElements>
    <a:clrScheme name="Pearson colors">
      <a:dk1>
        <a:srgbClr val="000000"/>
      </a:dk1>
      <a:lt1>
        <a:srgbClr val="D4EAE4"/>
      </a:lt1>
      <a:dk2>
        <a:srgbClr val="007FA3"/>
      </a:dk2>
      <a:lt2>
        <a:srgbClr val="003057"/>
      </a:lt2>
      <a:accent1>
        <a:srgbClr val="D2DB0E"/>
      </a:accent1>
      <a:accent2>
        <a:srgbClr val="12B2A6"/>
      </a:accent2>
      <a:accent3>
        <a:srgbClr val="DB0020"/>
      </a:accent3>
      <a:accent4>
        <a:srgbClr val="9E007E"/>
      </a:accent4>
      <a:accent5>
        <a:srgbClr val="EA7600"/>
      </a:accent5>
      <a:accent6>
        <a:srgbClr val="005A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2591</Words>
  <Application>Microsoft Office PowerPoint</Application>
  <PresentationFormat>On-screen Show (16:9)</PresentationFormat>
  <Paragraphs>193</Paragraphs>
  <Slides>24</Slides>
  <Notes>24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24</vt:i4>
      </vt:variant>
    </vt:vector>
  </HeadingPairs>
  <TitlesOfParts>
    <vt:vector size="28" baseType="lpstr">
      <vt:lpstr>Arial</vt:lpstr>
      <vt:lpstr>Times New Roman</vt:lpstr>
      <vt:lpstr>Simple Light</vt:lpstr>
      <vt:lpstr>Pearson</vt:lpstr>
      <vt:lpstr>ISASP Training: Accessing Reports </vt:lpstr>
      <vt:lpstr>Agenda</vt:lpstr>
      <vt:lpstr>Published Report Types</vt:lpstr>
      <vt:lpstr>Published Report Types</vt:lpstr>
      <vt:lpstr>Published Reports - Individual Student Report</vt:lpstr>
      <vt:lpstr>Published Reports - Roster</vt:lpstr>
      <vt:lpstr>School Achievement Level Summary</vt:lpstr>
      <vt:lpstr>District Achievement Level Summary</vt:lpstr>
      <vt:lpstr>Published Reports - Student Data File</vt:lpstr>
      <vt:lpstr>Accessing Reports</vt:lpstr>
      <vt:lpstr>Published Report Access by User Role</vt:lpstr>
      <vt:lpstr>Accessing Published Reports</vt:lpstr>
      <vt:lpstr>Accessing Published Reports</vt:lpstr>
      <vt:lpstr>Printing Reports</vt:lpstr>
      <vt:lpstr>Printing Reports in PearsonAccessnext</vt:lpstr>
      <vt:lpstr>Ordering printed versions of ISRs and Rosters</vt:lpstr>
      <vt:lpstr>Ordering Reports</vt:lpstr>
      <vt:lpstr>Ordering Reports</vt:lpstr>
      <vt:lpstr>Ordering Reports</vt:lpstr>
      <vt:lpstr>Ordering Reports</vt:lpstr>
      <vt:lpstr>Ordering Reports</vt:lpstr>
      <vt:lpstr>Ordering Reports - Order Placed</vt:lpstr>
      <vt:lpstr>Pearson Help Desk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ISASP Training: Accessing Reports </dc:title>
  <cp:lastModifiedBy>Aundrea Hollingsworth</cp:lastModifiedBy>
  <cp:revision>1</cp:revision>
  <dcterms:modified xsi:type="dcterms:W3CDTF">2019-10-21T14:33:21Z</dcterms:modified>
</cp:coreProperties>
</file>