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entation.xml" ContentType="application/vnd.openxmlformats-officedocument.presentationml.presentation.main+xml"/>
  <Override PartName="/ppt/slides/slide16.xml" ContentType="application/vnd.openxmlformats-officedocument.presentationml.slide+xml"/>
  <Override PartName="/ppt/slides/slide17.xml" ContentType="application/vnd.openxmlformats-officedocument.presentationml.slide+xml"/>
  <Override PartName="/ppt/slides/slide15.xml" ContentType="application/vnd.openxmlformats-officedocument.presentationml.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2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 id="2147483685" r:id="rId3"/>
  </p:sldMasterIdLst>
  <p:notesMasterIdLst>
    <p:notesMasterId r:id="rId21"/>
  </p:notesMasterIdLst>
  <p:sldIdLst>
    <p:sldId id="263" r:id="rId4"/>
    <p:sldId id="1385" r:id="rId5"/>
    <p:sldId id="1342" r:id="rId6"/>
    <p:sldId id="1276" r:id="rId7"/>
    <p:sldId id="256" r:id="rId8"/>
    <p:sldId id="1375" r:id="rId9"/>
    <p:sldId id="1373" r:id="rId10"/>
    <p:sldId id="1220" r:id="rId11"/>
    <p:sldId id="1381" r:id="rId12"/>
    <p:sldId id="1382" r:id="rId13"/>
    <p:sldId id="1130" r:id="rId14"/>
    <p:sldId id="1110" r:id="rId15"/>
    <p:sldId id="1380" r:id="rId16"/>
    <p:sldId id="1127" r:id="rId17"/>
    <p:sldId id="1383" r:id="rId18"/>
    <p:sldId id="1384" r:id="rId19"/>
    <p:sldId id="1369" r:id="rId20"/>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5" autoAdjust="0"/>
    <p:restoredTop sz="94660"/>
  </p:normalViewPr>
  <p:slideViewPr>
    <p:cSldViewPr snapToGrid="0">
      <p:cViewPr varScale="1">
        <p:scale>
          <a:sx n="79" d="100"/>
          <a:sy n="79" d="100"/>
        </p:scale>
        <p:origin x="56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customXml" Target="../customXml/item1.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 Id="rId27"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A60C865D-91D8-4061-96D1-DA0BFB48EAAC}" type="datetimeFigureOut">
              <a:rPr lang="en-US" smtClean="0"/>
              <a:t>3/25/2026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68F600FF-8F6B-43CE-BE74-72880F35ED2D}" type="slidenum">
              <a:rPr lang="en-US" smtClean="0"/>
              <a:t>‹#›</a:t>
            </a:fld>
            <a:endParaRPr lang="en-US"/>
          </a:p>
        </p:txBody>
      </p:sp>
    </p:spTree>
    <p:extLst>
      <p:ext uri="{BB962C8B-B14F-4D97-AF65-F5344CB8AC3E}">
        <p14:creationId xmlns:p14="http://schemas.microsoft.com/office/powerpoint/2010/main" val="3182690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9819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F600FF-8F6B-43CE-BE74-72880F35ED2D}" type="slidenum">
              <a:rPr lang="en-US" smtClean="0"/>
              <a:t>6</a:t>
            </a:fld>
            <a:endParaRPr lang="en-US"/>
          </a:p>
        </p:txBody>
      </p:sp>
    </p:spTree>
    <p:extLst>
      <p:ext uri="{BB962C8B-B14F-4D97-AF65-F5344CB8AC3E}">
        <p14:creationId xmlns:p14="http://schemas.microsoft.com/office/powerpoint/2010/main" val="3219312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5A8EF-7146-E79F-C036-925C24ACFC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C5A2CC2-3781-2AB3-4A88-33B288B44A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F868E1-3881-A0C8-E955-42B93B832F7C}"/>
              </a:ext>
            </a:extLst>
          </p:cNvPr>
          <p:cNvSpPr>
            <a:spLocks noGrp="1"/>
          </p:cNvSpPr>
          <p:nvPr>
            <p:ph type="dt" sz="half" idx="10"/>
          </p:nvPr>
        </p:nvSpPr>
        <p:spPr/>
        <p:txBody>
          <a:bodyPr/>
          <a:lstStyle/>
          <a:p>
            <a:fld id="{79870C54-02CF-47F1-8704-FE2DF392260D}" type="datetime1">
              <a:rPr lang="en-US" smtClean="0"/>
              <a:t>3/25/2026</a:t>
            </a:fld>
            <a:endParaRPr lang="en-US"/>
          </a:p>
        </p:txBody>
      </p:sp>
      <p:sp>
        <p:nvSpPr>
          <p:cNvPr id="5" name="Footer Placeholder 4">
            <a:extLst>
              <a:ext uri="{FF2B5EF4-FFF2-40B4-BE49-F238E27FC236}">
                <a16:creationId xmlns:a16="http://schemas.microsoft.com/office/drawing/2014/main" id="{62141060-90A3-BFD8-A5A2-0DC7C10BFF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690C8D-DB15-F5B7-7A18-7954B858BA1A}"/>
              </a:ext>
            </a:extLst>
          </p:cNvPr>
          <p:cNvSpPr>
            <a:spLocks noGrp="1"/>
          </p:cNvSpPr>
          <p:nvPr>
            <p:ph type="sldNum" sz="quarter" idx="12"/>
          </p:nvPr>
        </p:nvSpPr>
        <p:spPr/>
        <p:txBody>
          <a:bodyPr/>
          <a:lstStyle/>
          <a:p>
            <a:fld id="{98FAD8D9-EABE-4637-8CF0-B760B54CD58E}" type="slidenum">
              <a:rPr lang="en-US" smtClean="0"/>
              <a:t>‹#›</a:t>
            </a:fld>
            <a:endParaRPr lang="en-US"/>
          </a:p>
        </p:txBody>
      </p:sp>
    </p:spTree>
    <p:extLst>
      <p:ext uri="{BB962C8B-B14F-4D97-AF65-F5344CB8AC3E}">
        <p14:creationId xmlns:p14="http://schemas.microsoft.com/office/powerpoint/2010/main" val="1099343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B1CB9-2412-2CE2-FCC9-ACE4216DAA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4E4E67-30D9-3656-44BB-3A6763B98B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DFE0CD-0CB9-4511-53BA-0714A7A7BB07}"/>
              </a:ext>
            </a:extLst>
          </p:cNvPr>
          <p:cNvSpPr>
            <a:spLocks noGrp="1"/>
          </p:cNvSpPr>
          <p:nvPr>
            <p:ph type="dt" sz="half" idx="10"/>
          </p:nvPr>
        </p:nvSpPr>
        <p:spPr/>
        <p:txBody>
          <a:bodyPr/>
          <a:lstStyle/>
          <a:p>
            <a:fld id="{06E3FD9B-444B-4C63-B6FE-739F9C59A16C}" type="datetime1">
              <a:rPr lang="en-US" smtClean="0"/>
              <a:t>3/25/2026</a:t>
            </a:fld>
            <a:endParaRPr lang="en-US"/>
          </a:p>
        </p:txBody>
      </p:sp>
      <p:sp>
        <p:nvSpPr>
          <p:cNvPr id="5" name="Footer Placeholder 4">
            <a:extLst>
              <a:ext uri="{FF2B5EF4-FFF2-40B4-BE49-F238E27FC236}">
                <a16:creationId xmlns:a16="http://schemas.microsoft.com/office/drawing/2014/main" id="{A7837437-1887-C782-9C3C-A596D445A0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7D8FE8-5AC9-33FC-24FF-6C4DCA09BF22}"/>
              </a:ext>
            </a:extLst>
          </p:cNvPr>
          <p:cNvSpPr>
            <a:spLocks noGrp="1"/>
          </p:cNvSpPr>
          <p:nvPr>
            <p:ph type="sldNum" sz="quarter" idx="12"/>
          </p:nvPr>
        </p:nvSpPr>
        <p:spPr/>
        <p:txBody>
          <a:bodyPr/>
          <a:lstStyle/>
          <a:p>
            <a:fld id="{98FAD8D9-EABE-4637-8CF0-B760B54CD58E}" type="slidenum">
              <a:rPr lang="en-US" smtClean="0"/>
              <a:t>‹#›</a:t>
            </a:fld>
            <a:endParaRPr lang="en-US"/>
          </a:p>
        </p:txBody>
      </p:sp>
    </p:spTree>
    <p:extLst>
      <p:ext uri="{BB962C8B-B14F-4D97-AF65-F5344CB8AC3E}">
        <p14:creationId xmlns:p14="http://schemas.microsoft.com/office/powerpoint/2010/main" val="3397837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09C0-B317-FB68-313F-C9150A5C74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9213E3-F1FA-EA46-6A65-5F41158FAC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546DA4-C475-101A-88D5-7E7CA2BD3688}"/>
              </a:ext>
            </a:extLst>
          </p:cNvPr>
          <p:cNvSpPr>
            <a:spLocks noGrp="1"/>
          </p:cNvSpPr>
          <p:nvPr>
            <p:ph type="dt" sz="half" idx="10"/>
          </p:nvPr>
        </p:nvSpPr>
        <p:spPr/>
        <p:txBody>
          <a:bodyPr/>
          <a:lstStyle/>
          <a:p>
            <a:fld id="{BD4FE402-B056-47B1-8BE4-A192CAEC4756}" type="datetime1">
              <a:rPr lang="en-US" smtClean="0"/>
              <a:t>3/25/2026</a:t>
            </a:fld>
            <a:endParaRPr lang="en-US"/>
          </a:p>
        </p:txBody>
      </p:sp>
      <p:sp>
        <p:nvSpPr>
          <p:cNvPr id="5" name="Footer Placeholder 4">
            <a:extLst>
              <a:ext uri="{FF2B5EF4-FFF2-40B4-BE49-F238E27FC236}">
                <a16:creationId xmlns:a16="http://schemas.microsoft.com/office/drawing/2014/main" id="{442077EA-AF05-2241-F521-7BCD36274F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5A9A48-C5FA-87B9-A18C-7DAEF78112F6}"/>
              </a:ext>
            </a:extLst>
          </p:cNvPr>
          <p:cNvSpPr>
            <a:spLocks noGrp="1"/>
          </p:cNvSpPr>
          <p:nvPr>
            <p:ph type="sldNum" sz="quarter" idx="12"/>
          </p:nvPr>
        </p:nvSpPr>
        <p:spPr/>
        <p:txBody>
          <a:bodyPr/>
          <a:lstStyle/>
          <a:p>
            <a:fld id="{98FAD8D9-EABE-4637-8CF0-B760B54CD58E}" type="slidenum">
              <a:rPr lang="en-US" smtClean="0"/>
              <a:t>‹#›</a:t>
            </a:fld>
            <a:endParaRPr lang="en-US"/>
          </a:p>
        </p:txBody>
      </p:sp>
    </p:spTree>
    <p:extLst>
      <p:ext uri="{BB962C8B-B14F-4D97-AF65-F5344CB8AC3E}">
        <p14:creationId xmlns:p14="http://schemas.microsoft.com/office/powerpoint/2010/main" val="2324571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84A3C-B2A9-9059-1E91-F8E4B5993B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DAB066-E03E-7FC4-8BFC-93D77ED0DE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C5F8D5-1E39-1BF4-C5BC-C6FEA15FC5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3F16F9-C359-E196-6824-391325BBD14D}"/>
              </a:ext>
            </a:extLst>
          </p:cNvPr>
          <p:cNvSpPr>
            <a:spLocks noGrp="1"/>
          </p:cNvSpPr>
          <p:nvPr>
            <p:ph type="dt" sz="half" idx="10"/>
          </p:nvPr>
        </p:nvSpPr>
        <p:spPr/>
        <p:txBody>
          <a:bodyPr/>
          <a:lstStyle/>
          <a:p>
            <a:fld id="{14F9622A-F989-4D8D-AE84-119D4F337525}" type="datetime1">
              <a:rPr lang="en-US" smtClean="0"/>
              <a:t>3/25/2026</a:t>
            </a:fld>
            <a:endParaRPr lang="en-US"/>
          </a:p>
        </p:txBody>
      </p:sp>
      <p:sp>
        <p:nvSpPr>
          <p:cNvPr id="6" name="Footer Placeholder 5">
            <a:extLst>
              <a:ext uri="{FF2B5EF4-FFF2-40B4-BE49-F238E27FC236}">
                <a16:creationId xmlns:a16="http://schemas.microsoft.com/office/drawing/2014/main" id="{429DFF7B-CEE1-4EBC-5968-0BADC7746A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EF8221-841D-96E4-9246-1C0B5D88EBE6}"/>
              </a:ext>
            </a:extLst>
          </p:cNvPr>
          <p:cNvSpPr>
            <a:spLocks noGrp="1"/>
          </p:cNvSpPr>
          <p:nvPr>
            <p:ph type="sldNum" sz="quarter" idx="12"/>
          </p:nvPr>
        </p:nvSpPr>
        <p:spPr/>
        <p:txBody>
          <a:bodyPr/>
          <a:lstStyle/>
          <a:p>
            <a:fld id="{98FAD8D9-EABE-4637-8CF0-B760B54CD58E}" type="slidenum">
              <a:rPr lang="en-US" smtClean="0"/>
              <a:t>‹#›</a:t>
            </a:fld>
            <a:endParaRPr lang="en-US"/>
          </a:p>
        </p:txBody>
      </p:sp>
    </p:spTree>
    <p:extLst>
      <p:ext uri="{BB962C8B-B14F-4D97-AF65-F5344CB8AC3E}">
        <p14:creationId xmlns:p14="http://schemas.microsoft.com/office/powerpoint/2010/main" val="549260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6BBB8-6662-BBD3-53C0-83DD2FB44D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1A3808-83A4-A551-516B-BD0954497E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FF29C8-98AB-206E-5B37-33F4B1F06E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CD1DD8-C1E6-C6B2-96EE-AAD8C3A6B6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388E778-E88E-E965-848D-024F3CB43F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618B36-9881-1CC6-622F-AC71687F4B11}"/>
              </a:ext>
            </a:extLst>
          </p:cNvPr>
          <p:cNvSpPr>
            <a:spLocks noGrp="1"/>
          </p:cNvSpPr>
          <p:nvPr>
            <p:ph type="dt" sz="half" idx="10"/>
          </p:nvPr>
        </p:nvSpPr>
        <p:spPr/>
        <p:txBody>
          <a:bodyPr/>
          <a:lstStyle/>
          <a:p>
            <a:fld id="{6596A789-F545-438D-9C12-8F30A5E6D163}" type="datetime1">
              <a:rPr lang="en-US" smtClean="0"/>
              <a:t>3/25/2026</a:t>
            </a:fld>
            <a:endParaRPr lang="en-US"/>
          </a:p>
        </p:txBody>
      </p:sp>
      <p:sp>
        <p:nvSpPr>
          <p:cNvPr id="8" name="Footer Placeholder 7">
            <a:extLst>
              <a:ext uri="{FF2B5EF4-FFF2-40B4-BE49-F238E27FC236}">
                <a16:creationId xmlns:a16="http://schemas.microsoft.com/office/drawing/2014/main" id="{5A2203DD-C08D-4917-C199-7943830066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0732F1-3877-A26F-C16C-6A9669E4C7CC}"/>
              </a:ext>
            </a:extLst>
          </p:cNvPr>
          <p:cNvSpPr>
            <a:spLocks noGrp="1"/>
          </p:cNvSpPr>
          <p:nvPr>
            <p:ph type="sldNum" sz="quarter" idx="12"/>
          </p:nvPr>
        </p:nvSpPr>
        <p:spPr/>
        <p:txBody>
          <a:bodyPr/>
          <a:lstStyle/>
          <a:p>
            <a:fld id="{98FAD8D9-EABE-4637-8CF0-B760B54CD58E}" type="slidenum">
              <a:rPr lang="en-US" smtClean="0"/>
              <a:t>‹#›</a:t>
            </a:fld>
            <a:endParaRPr lang="en-US"/>
          </a:p>
        </p:txBody>
      </p:sp>
    </p:spTree>
    <p:extLst>
      <p:ext uri="{BB962C8B-B14F-4D97-AF65-F5344CB8AC3E}">
        <p14:creationId xmlns:p14="http://schemas.microsoft.com/office/powerpoint/2010/main" val="39454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A5305-4988-BDC6-BC39-DEFC0E3378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FEBB7D-23F7-FBD8-D8FC-FADA29027C15}"/>
              </a:ext>
            </a:extLst>
          </p:cNvPr>
          <p:cNvSpPr>
            <a:spLocks noGrp="1"/>
          </p:cNvSpPr>
          <p:nvPr>
            <p:ph type="dt" sz="half" idx="10"/>
          </p:nvPr>
        </p:nvSpPr>
        <p:spPr/>
        <p:txBody>
          <a:bodyPr/>
          <a:lstStyle/>
          <a:p>
            <a:fld id="{EDA6C8A6-F97A-45AE-A5B2-4392A4C9D27E}" type="datetime1">
              <a:rPr lang="en-US" smtClean="0"/>
              <a:t>3/25/2026</a:t>
            </a:fld>
            <a:endParaRPr lang="en-US"/>
          </a:p>
        </p:txBody>
      </p:sp>
      <p:sp>
        <p:nvSpPr>
          <p:cNvPr id="4" name="Footer Placeholder 3">
            <a:extLst>
              <a:ext uri="{FF2B5EF4-FFF2-40B4-BE49-F238E27FC236}">
                <a16:creationId xmlns:a16="http://schemas.microsoft.com/office/drawing/2014/main" id="{76DBF08A-66C7-9AB0-C88D-C281C1A3FAC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038D896-708B-82C0-49FC-A20506B07FE8}"/>
              </a:ext>
            </a:extLst>
          </p:cNvPr>
          <p:cNvSpPr>
            <a:spLocks noGrp="1"/>
          </p:cNvSpPr>
          <p:nvPr>
            <p:ph type="sldNum" sz="quarter" idx="12"/>
          </p:nvPr>
        </p:nvSpPr>
        <p:spPr/>
        <p:txBody>
          <a:bodyPr/>
          <a:lstStyle/>
          <a:p>
            <a:fld id="{98FAD8D9-EABE-4637-8CF0-B760B54CD58E}" type="slidenum">
              <a:rPr lang="en-US" smtClean="0"/>
              <a:t>‹#›</a:t>
            </a:fld>
            <a:endParaRPr lang="en-US"/>
          </a:p>
        </p:txBody>
      </p:sp>
    </p:spTree>
    <p:extLst>
      <p:ext uri="{BB962C8B-B14F-4D97-AF65-F5344CB8AC3E}">
        <p14:creationId xmlns:p14="http://schemas.microsoft.com/office/powerpoint/2010/main" val="3382245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6B25BC-696E-2418-7FCD-318447501E0B}"/>
              </a:ext>
            </a:extLst>
          </p:cNvPr>
          <p:cNvSpPr>
            <a:spLocks noGrp="1"/>
          </p:cNvSpPr>
          <p:nvPr>
            <p:ph type="dt" sz="half" idx="10"/>
          </p:nvPr>
        </p:nvSpPr>
        <p:spPr/>
        <p:txBody>
          <a:bodyPr/>
          <a:lstStyle/>
          <a:p>
            <a:fld id="{22B11CC2-8232-4275-B78D-9AEC5DA14349}" type="datetime1">
              <a:rPr lang="en-US" smtClean="0"/>
              <a:t>3/25/2026</a:t>
            </a:fld>
            <a:endParaRPr lang="en-US"/>
          </a:p>
        </p:txBody>
      </p:sp>
      <p:sp>
        <p:nvSpPr>
          <p:cNvPr id="3" name="Footer Placeholder 2">
            <a:extLst>
              <a:ext uri="{FF2B5EF4-FFF2-40B4-BE49-F238E27FC236}">
                <a16:creationId xmlns:a16="http://schemas.microsoft.com/office/drawing/2014/main" id="{9DB43E2E-C581-920E-6E48-58985D1E6C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7B0B8C-12FB-7A9D-C0FC-E4CF75BFB933}"/>
              </a:ext>
            </a:extLst>
          </p:cNvPr>
          <p:cNvSpPr>
            <a:spLocks noGrp="1"/>
          </p:cNvSpPr>
          <p:nvPr>
            <p:ph type="sldNum" sz="quarter" idx="12"/>
          </p:nvPr>
        </p:nvSpPr>
        <p:spPr/>
        <p:txBody>
          <a:bodyPr/>
          <a:lstStyle/>
          <a:p>
            <a:fld id="{98FAD8D9-EABE-4637-8CF0-B760B54CD58E}" type="slidenum">
              <a:rPr lang="en-US" smtClean="0"/>
              <a:t>‹#›</a:t>
            </a:fld>
            <a:endParaRPr lang="en-US"/>
          </a:p>
        </p:txBody>
      </p:sp>
    </p:spTree>
    <p:extLst>
      <p:ext uri="{BB962C8B-B14F-4D97-AF65-F5344CB8AC3E}">
        <p14:creationId xmlns:p14="http://schemas.microsoft.com/office/powerpoint/2010/main" val="2301618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61AA7-C180-8716-1744-6340EB394A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4072A5C-F2E8-FB7A-68BD-C031432CE4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5FBC51-D901-5577-18A6-C5F44DD974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83517F-37BE-2B10-F924-615A1DA2C42F}"/>
              </a:ext>
            </a:extLst>
          </p:cNvPr>
          <p:cNvSpPr>
            <a:spLocks noGrp="1"/>
          </p:cNvSpPr>
          <p:nvPr>
            <p:ph type="dt" sz="half" idx="10"/>
          </p:nvPr>
        </p:nvSpPr>
        <p:spPr/>
        <p:txBody>
          <a:bodyPr/>
          <a:lstStyle/>
          <a:p>
            <a:fld id="{D97F73E1-E228-42E9-B061-437FE92417A7}" type="datetime1">
              <a:rPr lang="en-US" smtClean="0"/>
              <a:t>3/25/2026</a:t>
            </a:fld>
            <a:endParaRPr lang="en-US"/>
          </a:p>
        </p:txBody>
      </p:sp>
      <p:sp>
        <p:nvSpPr>
          <p:cNvPr id="6" name="Footer Placeholder 5">
            <a:extLst>
              <a:ext uri="{FF2B5EF4-FFF2-40B4-BE49-F238E27FC236}">
                <a16:creationId xmlns:a16="http://schemas.microsoft.com/office/drawing/2014/main" id="{47FAA362-D51B-0ABC-96EF-B46AA953A0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C0FE09-396A-50A1-F46C-60461F4F63C7}"/>
              </a:ext>
            </a:extLst>
          </p:cNvPr>
          <p:cNvSpPr>
            <a:spLocks noGrp="1"/>
          </p:cNvSpPr>
          <p:nvPr>
            <p:ph type="sldNum" sz="quarter" idx="12"/>
          </p:nvPr>
        </p:nvSpPr>
        <p:spPr/>
        <p:txBody>
          <a:bodyPr/>
          <a:lstStyle/>
          <a:p>
            <a:fld id="{98FAD8D9-EABE-4637-8CF0-B760B54CD58E}" type="slidenum">
              <a:rPr lang="en-US" smtClean="0"/>
              <a:t>‹#›</a:t>
            </a:fld>
            <a:endParaRPr lang="en-US"/>
          </a:p>
        </p:txBody>
      </p:sp>
    </p:spTree>
    <p:extLst>
      <p:ext uri="{BB962C8B-B14F-4D97-AF65-F5344CB8AC3E}">
        <p14:creationId xmlns:p14="http://schemas.microsoft.com/office/powerpoint/2010/main" val="479852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C8166-7025-A567-A041-AA383DE536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C3B4B7F-B59A-0C2B-92C9-3C5B9FC3B6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2813F3-345F-7BF5-4848-040765876D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272B4E-B7D4-90BF-FF44-2389FF6C1A75}"/>
              </a:ext>
            </a:extLst>
          </p:cNvPr>
          <p:cNvSpPr>
            <a:spLocks noGrp="1"/>
          </p:cNvSpPr>
          <p:nvPr>
            <p:ph type="dt" sz="half" idx="10"/>
          </p:nvPr>
        </p:nvSpPr>
        <p:spPr/>
        <p:txBody>
          <a:bodyPr/>
          <a:lstStyle/>
          <a:p>
            <a:fld id="{49A98A83-287B-4415-A2F3-0F5B0B0EBF6B}" type="datetime1">
              <a:rPr lang="en-US" smtClean="0"/>
              <a:t>3/25/2026</a:t>
            </a:fld>
            <a:endParaRPr lang="en-US"/>
          </a:p>
        </p:txBody>
      </p:sp>
      <p:sp>
        <p:nvSpPr>
          <p:cNvPr id="6" name="Footer Placeholder 5">
            <a:extLst>
              <a:ext uri="{FF2B5EF4-FFF2-40B4-BE49-F238E27FC236}">
                <a16:creationId xmlns:a16="http://schemas.microsoft.com/office/drawing/2014/main" id="{7931C80E-049F-9D14-E1D1-B9194B97BF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971B67-F12C-D5FC-AC36-9940B1C87C91}"/>
              </a:ext>
            </a:extLst>
          </p:cNvPr>
          <p:cNvSpPr>
            <a:spLocks noGrp="1"/>
          </p:cNvSpPr>
          <p:nvPr>
            <p:ph type="sldNum" sz="quarter" idx="12"/>
          </p:nvPr>
        </p:nvSpPr>
        <p:spPr/>
        <p:txBody>
          <a:bodyPr/>
          <a:lstStyle/>
          <a:p>
            <a:fld id="{98FAD8D9-EABE-4637-8CF0-B760B54CD58E}" type="slidenum">
              <a:rPr lang="en-US" smtClean="0"/>
              <a:t>‹#›</a:t>
            </a:fld>
            <a:endParaRPr lang="en-US"/>
          </a:p>
        </p:txBody>
      </p:sp>
    </p:spTree>
    <p:extLst>
      <p:ext uri="{BB962C8B-B14F-4D97-AF65-F5344CB8AC3E}">
        <p14:creationId xmlns:p14="http://schemas.microsoft.com/office/powerpoint/2010/main" val="3373541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0C319-2233-1AFE-F42D-E1114C7672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CB1EF0-7348-5A4E-4CD5-0EBBC680FA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2DE4E7-EC6A-C9B8-A14D-41BD8A4DF686}"/>
              </a:ext>
            </a:extLst>
          </p:cNvPr>
          <p:cNvSpPr>
            <a:spLocks noGrp="1"/>
          </p:cNvSpPr>
          <p:nvPr>
            <p:ph type="dt" sz="half" idx="10"/>
          </p:nvPr>
        </p:nvSpPr>
        <p:spPr/>
        <p:txBody>
          <a:bodyPr/>
          <a:lstStyle/>
          <a:p>
            <a:fld id="{C8C44483-3EDF-4B4F-91F6-9FA3BAF34DC2}" type="datetime1">
              <a:rPr lang="en-US" smtClean="0"/>
              <a:t>3/25/2026</a:t>
            </a:fld>
            <a:endParaRPr lang="en-US"/>
          </a:p>
        </p:txBody>
      </p:sp>
      <p:sp>
        <p:nvSpPr>
          <p:cNvPr id="5" name="Footer Placeholder 4">
            <a:extLst>
              <a:ext uri="{FF2B5EF4-FFF2-40B4-BE49-F238E27FC236}">
                <a16:creationId xmlns:a16="http://schemas.microsoft.com/office/drawing/2014/main" id="{33F74E65-2478-32A6-167D-9BDDF028DD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D29B29-446D-822C-C8FF-A29722251185}"/>
              </a:ext>
            </a:extLst>
          </p:cNvPr>
          <p:cNvSpPr>
            <a:spLocks noGrp="1"/>
          </p:cNvSpPr>
          <p:nvPr>
            <p:ph type="sldNum" sz="quarter" idx="12"/>
          </p:nvPr>
        </p:nvSpPr>
        <p:spPr/>
        <p:txBody>
          <a:bodyPr/>
          <a:lstStyle/>
          <a:p>
            <a:fld id="{98FAD8D9-EABE-4637-8CF0-B760B54CD58E}" type="slidenum">
              <a:rPr lang="en-US" smtClean="0"/>
              <a:t>‹#›</a:t>
            </a:fld>
            <a:endParaRPr lang="en-US"/>
          </a:p>
        </p:txBody>
      </p:sp>
    </p:spTree>
    <p:extLst>
      <p:ext uri="{BB962C8B-B14F-4D97-AF65-F5344CB8AC3E}">
        <p14:creationId xmlns:p14="http://schemas.microsoft.com/office/powerpoint/2010/main" val="3708356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367214-0801-8A6E-615C-9FE371A704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A34467D-E7E7-9BEB-67EE-573BB5E302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46580-8493-BA3A-BDC6-1EBEAB95DE32}"/>
              </a:ext>
            </a:extLst>
          </p:cNvPr>
          <p:cNvSpPr>
            <a:spLocks noGrp="1"/>
          </p:cNvSpPr>
          <p:nvPr>
            <p:ph type="dt" sz="half" idx="10"/>
          </p:nvPr>
        </p:nvSpPr>
        <p:spPr/>
        <p:txBody>
          <a:bodyPr/>
          <a:lstStyle/>
          <a:p>
            <a:fld id="{98C92FB7-84EB-4039-98A8-DC0AB021747D}" type="datetime1">
              <a:rPr lang="en-US" smtClean="0"/>
              <a:t>3/25/2026</a:t>
            </a:fld>
            <a:endParaRPr lang="en-US"/>
          </a:p>
        </p:txBody>
      </p:sp>
      <p:sp>
        <p:nvSpPr>
          <p:cNvPr id="5" name="Footer Placeholder 4">
            <a:extLst>
              <a:ext uri="{FF2B5EF4-FFF2-40B4-BE49-F238E27FC236}">
                <a16:creationId xmlns:a16="http://schemas.microsoft.com/office/drawing/2014/main" id="{EF2FE101-01E4-1181-6210-DF81BAFAB7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799415-B21A-170E-E70E-B9CA42DC22EE}"/>
              </a:ext>
            </a:extLst>
          </p:cNvPr>
          <p:cNvSpPr>
            <a:spLocks noGrp="1"/>
          </p:cNvSpPr>
          <p:nvPr>
            <p:ph type="sldNum" sz="quarter" idx="12"/>
          </p:nvPr>
        </p:nvSpPr>
        <p:spPr/>
        <p:txBody>
          <a:bodyPr/>
          <a:lstStyle/>
          <a:p>
            <a:fld id="{98FAD8D9-EABE-4637-8CF0-B760B54CD58E}" type="slidenum">
              <a:rPr lang="en-US" smtClean="0"/>
              <a:t>‹#›</a:t>
            </a:fld>
            <a:endParaRPr lang="en-US"/>
          </a:p>
        </p:txBody>
      </p:sp>
    </p:spTree>
    <p:extLst>
      <p:ext uri="{BB962C8B-B14F-4D97-AF65-F5344CB8AC3E}">
        <p14:creationId xmlns:p14="http://schemas.microsoft.com/office/powerpoint/2010/main" val="2760801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5FC21-F0C4-017F-0D59-CDE00CBA5C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BAAA13-2A48-C7E5-C84B-454F6C6600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43DA6A-5D7C-68C1-0F0A-F3CF58EB33CD}"/>
              </a:ext>
            </a:extLst>
          </p:cNvPr>
          <p:cNvSpPr>
            <a:spLocks noGrp="1"/>
          </p:cNvSpPr>
          <p:nvPr>
            <p:ph type="dt" sz="half" idx="10"/>
          </p:nvPr>
        </p:nvSpPr>
        <p:spPr/>
        <p:txBody>
          <a:bodyPr/>
          <a:lstStyle/>
          <a:p>
            <a:fld id="{543CACB3-A6E3-4EDF-8980-46C7BEC18171}" type="datetime1">
              <a:rPr lang="en-US" smtClean="0"/>
              <a:t>3/25/2026</a:t>
            </a:fld>
            <a:endParaRPr lang="en-US"/>
          </a:p>
        </p:txBody>
      </p:sp>
      <p:sp>
        <p:nvSpPr>
          <p:cNvPr id="5" name="Footer Placeholder 4">
            <a:extLst>
              <a:ext uri="{FF2B5EF4-FFF2-40B4-BE49-F238E27FC236}">
                <a16:creationId xmlns:a16="http://schemas.microsoft.com/office/drawing/2014/main" id="{92A25FEB-3FB3-AE8D-2EAC-D9D928FCA7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D2CF15-539B-ECC6-C3DE-114DC2C4057B}"/>
              </a:ext>
            </a:extLst>
          </p:cNvPr>
          <p:cNvSpPr>
            <a:spLocks noGrp="1"/>
          </p:cNvSpPr>
          <p:nvPr>
            <p:ph type="sldNum" sz="quarter" idx="12"/>
          </p:nvPr>
        </p:nvSpPr>
        <p:spPr/>
        <p:txBody>
          <a:bodyPr/>
          <a:lstStyle/>
          <a:p>
            <a:fld id="{10E21B08-1223-4866-946B-7043F95144B4}" type="slidenum">
              <a:rPr lang="en-US" smtClean="0"/>
              <a:t>‹#›</a:t>
            </a:fld>
            <a:endParaRPr lang="en-US"/>
          </a:p>
        </p:txBody>
      </p:sp>
    </p:spTree>
    <p:extLst>
      <p:ext uri="{BB962C8B-B14F-4D97-AF65-F5344CB8AC3E}">
        <p14:creationId xmlns:p14="http://schemas.microsoft.com/office/powerpoint/2010/main" val="2583919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215F8-B7B6-A67F-705C-A1283FFAE9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AAB310-D490-3395-A914-9A89F59F7E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0F0354-4848-4FB2-531F-F62073E2F066}"/>
              </a:ext>
            </a:extLst>
          </p:cNvPr>
          <p:cNvSpPr>
            <a:spLocks noGrp="1"/>
          </p:cNvSpPr>
          <p:nvPr>
            <p:ph type="dt" sz="half" idx="10"/>
          </p:nvPr>
        </p:nvSpPr>
        <p:spPr/>
        <p:txBody>
          <a:bodyPr/>
          <a:lstStyle/>
          <a:p>
            <a:fld id="{D1EE29F0-79A1-47A2-997B-5414D05A9B8B}" type="datetime1">
              <a:rPr lang="en-US" smtClean="0"/>
              <a:t>3/25/2026</a:t>
            </a:fld>
            <a:endParaRPr lang="en-US"/>
          </a:p>
        </p:txBody>
      </p:sp>
      <p:sp>
        <p:nvSpPr>
          <p:cNvPr id="5" name="Footer Placeholder 4">
            <a:extLst>
              <a:ext uri="{FF2B5EF4-FFF2-40B4-BE49-F238E27FC236}">
                <a16:creationId xmlns:a16="http://schemas.microsoft.com/office/drawing/2014/main" id="{54EA06E2-EF85-978F-FA1D-A84AE9FEDF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0A7380-63DA-DC3D-5741-CA19D1689E76}"/>
              </a:ext>
            </a:extLst>
          </p:cNvPr>
          <p:cNvSpPr>
            <a:spLocks noGrp="1"/>
          </p:cNvSpPr>
          <p:nvPr>
            <p:ph type="sldNum" sz="quarter" idx="12"/>
          </p:nvPr>
        </p:nvSpPr>
        <p:spPr/>
        <p:txBody>
          <a:bodyPr/>
          <a:lstStyle/>
          <a:p>
            <a:fld id="{10E21B08-1223-4866-946B-7043F95144B4}" type="slidenum">
              <a:rPr lang="en-US" smtClean="0"/>
              <a:t>‹#›</a:t>
            </a:fld>
            <a:endParaRPr lang="en-US"/>
          </a:p>
        </p:txBody>
      </p:sp>
    </p:spTree>
    <p:extLst>
      <p:ext uri="{BB962C8B-B14F-4D97-AF65-F5344CB8AC3E}">
        <p14:creationId xmlns:p14="http://schemas.microsoft.com/office/powerpoint/2010/main" val="497354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FB79E-C2CB-6ED0-2245-D4CE88EF1B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EC6514-0D17-0CAE-AED9-8DD44EAAA79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F3FFAF-2EBE-0644-86C0-E7EDA2B714BD}"/>
              </a:ext>
            </a:extLst>
          </p:cNvPr>
          <p:cNvSpPr>
            <a:spLocks noGrp="1"/>
          </p:cNvSpPr>
          <p:nvPr>
            <p:ph type="dt" sz="half" idx="10"/>
          </p:nvPr>
        </p:nvSpPr>
        <p:spPr/>
        <p:txBody>
          <a:bodyPr/>
          <a:lstStyle/>
          <a:p>
            <a:fld id="{4A3FACD6-1DF7-4A29-826D-E952E9F20799}" type="datetime1">
              <a:rPr lang="en-US" smtClean="0"/>
              <a:t>3/25/2026</a:t>
            </a:fld>
            <a:endParaRPr lang="en-US"/>
          </a:p>
        </p:txBody>
      </p:sp>
      <p:sp>
        <p:nvSpPr>
          <p:cNvPr id="5" name="Footer Placeholder 4">
            <a:extLst>
              <a:ext uri="{FF2B5EF4-FFF2-40B4-BE49-F238E27FC236}">
                <a16:creationId xmlns:a16="http://schemas.microsoft.com/office/drawing/2014/main" id="{2E77C254-DCE8-8DB5-2B39-4050EF22B2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49C2D8-CC37-5BC6-1807-80FBE230B6E7}"/>
              </a:ext>
            </a:extLst>
          </p:cNvPr>
          <p:cNvSpPr>
            <a:spLocks noGrp="1"/>
          </p:cNvSpPr>
          <p:nvPr>
            <p:ph type="sldNum" sz="quarter" idx="12"/>
          </p:nvPr>
        </p:nvSpPr>
        <p:spPr/>
        <p:txBody>
          <a:bodyPr/>
          <a:lstStyle/>
          <a:p>
            <a:fld id="{10E21B08-1223-4866-946B-7043F95144B4}" type="slidenum">
              <a:rPr lang="en-US" smtClean="0"/>
              <a:t>‹#›</a:t>
            </a:fld>
            <a:endParaRPr lang="en-US"/>
          </a:p>
        </p:txBody>
      </p:sp>
    </p:spTree>
    <p:extLst>
      <p:ext uri="{BB962C8B-B14F-4D97-AF65-F5344CB8AC3E}">
        <p14:creationId xmlns:p14="http://schemas.microsoft.com/office/powerpoint/2010/main" val="57070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E5BA1-A7BB-ACC5-2AC5-D9067B720B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A1CF40-E40F-E46A-BCB1-3CC7B99689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D08F0F-44D1-C925-F819-D2D965102B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D15418B-3221-DE47-0B49-FDCE27A0DDAA}"/>
              </a:ext>
            </a:extLst>
          </p:cNvPr>
          <p:cNvSpPr>
            <a:spLocks noGrp="1"/>
          </p:cNvSpPr>
          <p:nvPr>
            <p:ph type="dt" sz="half" idx="10"/>
          </p:nvPr>
        </p:nvSpPr>
        <p:spPr/>
        <p:txBody>
          <a:bodyPr/>
          <a:lstStyle/>
          <a:p>
            <a:fld id="{3A2D1441-2B68-4200-9393-0943483B0A18}" type="datetime1">
              <a:rPr lang="en-US" smtClean="0"/>
              <a:t>3/25/2026</a:t>
            </a:fld>
            <a:endParaRPr lang="en-US"/>
          </a:p>
        </p:txBody>
      </p:sp>
      <p:sp>
        <p:nvSpPr>
          <p:cNvPr id="6" name="Footer Placeholder 5">
            <a:extLst>
              <a:ext uri="{FF2B5EF4-FFF2-40B4-BE49-F238E27FC236}">
                <a16:creationId xmlns:a16="http://schemas.microsoft.com/office/drawing/2014/main" id="{EB020E54-21DD-F54F-BCE1-389999BEE7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BDF74D-A5FC-EE30-D5E3-150E13E8E1BB}"/>
              </a:ext>
            </a:extLst>
          </p:cNvPr>
          <p:cNvSpPr>
            <a:spLocks noGrp="1"/>
          </p:cNvSpPr>
          <p:nvPr>
            <p:ph type="sldNum" sz="quarter" idx="12"/>
          </p:nvPr>
        </p:nvSpPr>
        <p:spPr/>
        <p:txBody>
          <a:bodyPr/>
          <a:lstStyle/>
          <a:p>
            <a:fld id="{10E21B08-1223-4866-946B-7043F95144B4}" type="slidenum">
              <a:rPr lang="en-US" smtClean="0"/>
              <a:t>‹#›</a:t>
            </a:fld>
            <a:endParaRPr lang="en-US"/>
          </a:p>
        </p:txBody>
      </p:sp>
    </p:spTree>
    <p:extLst>
      <p:ext uri="{BB962C8B-B14F-4D97-AF65-F5344CB8AC3E}">
        <p14:creationId xmlns:p14="http://schemas.microsoft.com/office/powerpoint/2010/main" val="6700598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FBBF5-59C1-B8C3-FE96-0E84B3DEF5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C50EF2-B33D-FB8E-CD3D-C0FC451F61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3AE8A5-113B-1789-3B68-8577999B66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E61737A-340D-49A9-6AF2-6258602233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72C9B3-E0CA-4E68-7328-D6C291F0DC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8F13CC-73A5-FAFC-9C97-3164328AC05C}"/>
              </a:ext>
            </a:extLst>
          </p:cNvPr>
          <p:cNvSpPr>
            <a:spLocks noGrp="1"/>
          </p:cNvSpPr>
          <p:nvPr>
            <p:ph type="dt" sz="half" idx="10"/>
          </p:nvPr>
        </p:nvSpPr>
        <p:spPr/>
        <p:txBody>
          <a:bodyPr/>
          <a:lstStyle/>
          <a:p>
            <a:fld id="{8BD0364E-2513-43BC-9C75-5222FE8D55D3}" type="datetime1">
              <a:rPr lang="en-US" smtClean="0"/>
              <a:t>3/25/2026</a:t>
            </a:fld>
            <a:endParaRPr lang="en-US"/>
          </a:p>
        </p:txBody>
      </p:sp>
      <p:sp>
        <p:nvSpPr>
          <p:cNvPr id="8" name="Footer Placeholder 7">
            <a:extLst>
              <a:ext uri="{FF2B5EF4-FFF2-40B4-BE49-F238E27FC236}">
                <a16:creationId xmlns:a16="http://schemas.microsoft.com/office/drawing/2014/main" id="{B90FC96E-C107-C3B8-6FD8-88A5CFBEEA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24CE93-501E-5126-F13F-82A2277CB19B}"/>
              </a:ext>
            </a:extLst>
          </p:cNvPr>
          <p:cNvSpPr>
            <a:spLocks noGrp="1"/>
          </p:cNvSpPr>
          <p:nvPr>
            <p:ph type="sldNum" sz="quarter" idx="12"/>
          </p:nvPr>
        </p:nvSpPr>
        <p:spPr/>
        <p:txBody>
          <a:bodyPr/>
          <a:lstStyle/>
          <a:p>
            <a:fld id="{10E21B08-1223-4866-946B-7043F95144B4}" type="slidenum">
              <a:rPr lang="en-US" smtClean="0"/>
              <a:t>‹#›</a:t>
            </a:fld>
            <a:endParaRPr lang="en-US"/>
          </a:p>
        </p:txBody>
      </p:sp>
    </p:spTree>
    <p:extLst>
      <p:ext uri="{BB962C8B-B14F-4D97-AF65-F5344CB8AC3E}">
        <p14:creationId xmlns:p14="http://schemas.microsoft.com/office/powerpoint/2010/main" val="832801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6F9EC-4EEF-2BD7-BB6C-AA8419FA8C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73E7AC-CB21-07DF-DE55-8158CCC13ACD}"/>
              </a:ext>
            </a:extLst>
          </p:cNvPr>
          <p:cNvSpPr>
            <a:spLocks noGrp="1"/>
          </p:cNvSpPr>
          <p:nvPr>
            <p:ph type="dt" sz="half" idx="10"/>
          </p:nvPr>
        </p:nvSpPr>
        <p:spPr/>
        <p:txBody>
          <a:bodyPr/>
          <a:lstStyle/>
          <a:p>
            <a:fld id="{8C6FF288-9410-45CD-BC5D-85659EC404DC}" type="datetime1">
              <a:rPr lang="en-US" smtClean="0"/>
              <a:t>3/25/2026</a:t>
            </a:fld>
            <a:endParaRPr lang="en-US"/>
          </a:p>
        </p:txBody>
      </p:sp>
      <p:sp>
        <p:nvSpPr>
          <p:cNvPr id="4" name="Footer Placeholder 3">
            <a:extLst>
              <a:ext uri="{FF2B5EF4-FFF2-40B4-BE49-F238E27FC236}">
                <a16:creationId xmlns:a16="http://schemas.microsoft.com/office/drawing/2014/main" id="{61FDDAE7-B448-0D72-4F23-581198560C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6FA2C0-B346-1615-1859-CCC40843921B}"/>
              </a:ext>
            </a:extLst>
          </p:cNvPr>
          <p:cNvSpPr>
            <a:spLocks noGrp="1"/>
          </p:cNvSpPr>
          <p:nvPr>
            <p:ph type="sldNum" sz="quarter" idx="12"/>
          </p:nvPr>
        </p:nvSpPr>
        <p:spPr/>
        <p:txBody>
          <a:bodyPr/>
          <a:lstStyle/>
          <a:p>
            <a:fld id="{10E21B08-1223-4866-946B-7043F95144B4}" type="slidenum">
              <a:rPr lang="en-US" smtClean="0"/>
              <a:t>‹#›</a:t>
            </a:fld>
            <a:endParaRPr lang="en-US"/>
          </a:p>
        </p:txBody>
      </p:sp>
    </p:spTree>
    <p:extLst>
      <p:ext uri="{BB962C8B-B14F-4D97-AF65-F5344CB8AC3E}">
        <p14:creationId xmlns:p14="http://schemas.microsoft.com/office/powerpoint/2010/main" val="12750625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198C53-B67A-2696-7BF4-60159741BBFE}"/>
              </a:ext>
            </a:extLst>
          </p:cNvPr>
          <p:cNvSpPr>
            <a:spLocks noGrp="1"/>
          </p:cNvSpPr>
          <p:nvPr>
            <p:ph type="dt" sz="half" idx="10"/>
          </p:nvPr>
        </p:nvSpPr>
        <p:spPr/>
        <p:txBody>
          <a:bodyPr/>
          <a:lstStyle/>
          <a:p>
            <a:fld id="{40F5440B-EBA2-4A7A-8ED4-5C98C76E3A78}" type="datetime1">
              <a:rPr lang="en-US" smtClean="0"/>
              <a:t>3/25/2026</a:t>
            </a:fld>
            <a:endParaRPr lang="en-US"/>
          </a:p>
        </p:txBody>
      </p:sp>
      <p:sp>
        <p:nvSpPr>
          <p:cNvPr id="3" name="Footer Placeholder 2">
            <a:extLst>
              <a:ext uri="{FF2B5EF4-FFF2-40B4-BE49-F238E27FC236}">
                <a16:creationId xmlns:a16="http://schemas.microsoft.com/office/drawing/2014/main" id="{91BFBB55-C53B-2F2A-C3A5-FAD3FB854A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97B82C-4911-563A-EEFE-DB36AAFB4CBD}"/>
              </a:ext>
            </a:extLst>
          </p:cNvPr>
          <p:cNvSpPr>
            <a:spLocks noGrp="1"/>
          </p:cNvSpPr>
          <p:nvPr>
            <p:ph type="sldNum" sz="quarter" idx="12"/>
          </p:nvPr>
        </p:nvSpPr>
        <p:spPr/>
        <p:txBody>
          <a:bodyPr/>
          <a:lstStyle/>
          <a:p>
            <a:fld id="{10E21B08-1223-4866-946B-7043F95144B4}" type="slidenum">
              <a:rPr lang="en-US" smtClean="0"/>
              <a:t>‹#›</a:t>
            </a:fld>
            <a:endParaRPr lang="en-US"/>
          </a:p>
        </p:txBody>
      </p:sp>
    </p:spTree>
    <p:extLst>
      <p:ext uri="{BB962C8B-B14F-4D97-AF65-F5344CB8AC3E}">
        <p14:creationId xmlns:p14="http://schemas.microsoft.com/office/powerpoint/2010/main" val="5976780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15823-0F83-2C23-1845-C488593178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68DFC55-81BA-F8D0-C9E8-8B9D6B0CE8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368CDD8-7E6B-0172-B908-9A45B3F5F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0EE498-9119-9243-E463-A8F66F242EAE}"/>
              </a:ext>
            </a:extLst>
          </p:cNvPr>
          <p:cNvSpPr>
            <a:spLocks noGrp="1"/>
          </p:cNvSpPr>
          <p:nvPr>
            <p:ph type="dt" sz="half" idx="10"/>
          </p:nvPr>
        </p:nvSpPr>
        <p:spPr/>
        <p:txBody>
          <a:bodyPr/>
          <a:lstStyle/>
          <a:p>
            <a:fld id="{CF5FD352-2FEF-4E0F-8B0E-B5E8B01F1A6F}" type="datetime1">
              <a:rPr lang="en-US" smtClean="0"/>
              <a:t>3/25/2026</a:t>
            </a:fld>
            <a:endParaRPr lang="en-US"/>
          </a:p>
        </p:txBody>
      </p:sp>
      <p:sp>
        <p:nvSpPr>
          <p:cNvPr id="6" name="Footer Placeholder 5">
            <a:extLst>
              <a:ext uri="{FF2B5EF4-FFF2-40B4-BE49-F238E27FC236}">
                <a16:creationId xmlns:a16="http://schemas.microsoft.com/office/drawing/2014/main" id="{CDA427D9-A775-9B1A-DC43-49A0F8699B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B0362-B97D-9E13-6DFC-0E440826B9B9}"/>
              </a:ext>
            </a:extLst>
          </p:cNvPr>
          <p:cNvSpPr>
            <a:spLocks noGrp="1"/>
          </p:cNvSpPr>
          <p:nvPr>
            <p:ph type="sldNum" sz="quarter" idx="12"/>
          </p:nvPr>
        </p:nvSpPr>
        <p:spPr/>
        <p:txBody>
          <a:bodyPr/>
          <a:lstStyle/>
          <a:p>
            <a:fld id="{10E21B08-1223-4866-946B-7043F95144B4}" type="slidenum">
              <a:rPr lang="en-US" smtClean="0"/>
              <a:t>‹#›</a:t>
            </a:fld>
            <a:endParaRPr lang="en-US"/>
          </a:p>
        </p:txBody>
      </p:sp>
    </p:spTree>
    <p:extLst>
      <p:ext uri="{BB962C8B-B14F-4D97-AF65-F5344CB8AC3E}">
        <p14:creationId xmlns:p14="http://schemas.microsoft.com/office/powerpoint/2010/main" val="28287624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A8B04-385E-CEAF-FCAA-4A1F2E43E9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0F4325-72FC-A80F-F138-69650885CF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3F76668-4F59-8CA8-F334-853A9537DD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9434B1-3D91-D716-5D03-F6EB56546D22}"/>
              </a:ext>
            </a:extLst>
          </p:cNvPr>
          <p:cNvSpPr>
            <a:spLocks noGrp="1"/>
          </p:cNvSpPr>
          <p:nvPr>
            <p:ph type="dt" sz="half" idx="10"/>
          </p:nvPr>
        </p:nvSpPr>
        <p:spPr/>
        <p:txBody>
          <a:bodyPr/>
          <a:lstStyle/>
          <a:p>
            <a:fld id="{831F8ECE-21BD-4C20-B024-EF8C83C47971}" type="datetime1">
              <a:rPr lang="en-US" smtClean="0"/>
              <a:t>3/25/2026</a:t>
            </a:fld>
            <a:endParaRPr lang="en-US"/>
          </a:p>
        </p:txBody>
      </p:sp>
      <p:sp>
        <p:nvSpPr>
          <p:cNvPr id="6" name="Footer Placeholder 5">
            <a:extLst>
              <a:ext uri="{FF2B5EF4-FFF2-40B4-BE49-F238E27FC236}">
                <a16:creationId xmlns:a16="http://schemas.microsoft.com/office/drawing/2014/main" id="{C7139CB5-5B60-AEB0-208E-7CFE304206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55A267-86B3-52CA-64BD-4CC2726FC387}"/>
              </a:ext>
            </a:extLst>
          </p:cNvPr>
          <p:cNvSpPr>
            <a:spLocks noGrp="1"/>
          </p:cNvSpPr>
          <p:nvPr>
            <p:ph type="sldNum" sz="quarter" idx="12"/>
          </p:nvPr>
        </p:nvSpPr>
        <p:spPr/>
        <p:txBody>
          <a:bodyPr/>
          <a:lstStyle/>
          <a:p>
            <a:fld id="{10E21B08-1223-4866-946B-7043F95144B4}" type="slidenum">
              <a:rPr lang="en-US" smtClean="0"/>
              <a:t>‹#›</a:t>
            </a:fld>
            <a:endParaRPr lang="en-US"/>
          </a:p>
        </p:txBody>
      </p:sp>
    </p:spTree>
    <p:extLst>
      <p:ext uri="{BB962C8B-B14F-4D97-AF65-F5344CB8AC3E}">
        <p14:creationId xmlns:p14="http://schemas.microsoft.com/office/powerpoint/2010/main" val="42787500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DD20B-E331-68B5-542C-95000A9F3C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D15D89-3170-5501-BCD7-797813EC2D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F1926D-7B8E-5888-5D38-ED188440A231}"/>
              </a:ext>
            </a:extLst>
          </p:cNvPr>
          <p:cNvSpPr>
            <a:spLocks noGrp="1"/>
          </p:cNvSpPr>
          <p:nvPr>
            <p:ph type="dt" sz="half" idx="10"/>
          </p:nvPr>
        </p:nvSpPr>
        <p:spPr/>
        <p:txBody>
          <a:bodyPr/>
          <a:lstStyle/>
          <a:p>
            <a:fld id="{9CDD5CCF-68FA-4240-BBBB-F07B2AB7888B}" type="datetime1">
              <a:rPr lang="en-US" smtClean="0"/>
              <a:t>3/25/2026</a:t>
            </a:fld>
            <a:endParaRPr lang="en-US"/>
          </a:p>
        </p:txBody>
      </p:sp>
      <p:sp>
        <p:nvSpPr>
          <p:cNvPr id="5" name="Footer Placeholder 4">
            <a:extLst>
              <a:ext uri="{FF2B5EF4-FFF2-40B4-BE49-F238E27FC236}">
                <a16:creationId xmlns:a16="http://schemas.microsoft.com/office/drawing/2014/main" id="{517BF5C1-9995-C482-98A8-1005774B29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F2E2BB-0A1B-7573-8506-6B0C73B33E9A}"/>
              </a:ext>
            </a:extLst>
          </p:cNvPr>
          <p:cNvSpPr>
            <a:spLocks noGrp="1"/>
          </p:cNvSpPr>
          <p:nvPr>
            <p:ph type="sldNum" sz="quarter" idx="12"/>
          </p:nvPr>
        </p:nvSpPr>
        <p:spPr/>
        <p:txBody>
          <a:bodyPr/>
          <a:lstStyle/>
          <a:p>
            <a:fld id="{10E21B08-1223-4866-946B-7043F95144B4}" type="slidenum">
              <a:rPr lang="en-US" smtClean="0"/>
              <a:t>‹#›</a:t>
            </a:fld>
            <a:endParaRPr lang="en-US"/>
          </a:p>
        </p:txBody>
      </p:sp>
    </p:spTree>
    <p:extLst>
      <p:ext uri="{BB962C8B-B14F-4D97-AF65-F5344CB8AC3E}">
        <p14:creationId xmlns:p14="http://schemas.microsoft.com/office/powerpoint/2010/main" val="34607458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B5F590-63A2-8BD9-56BD-898974515D2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B04C7C-8288-4F5C-041D-4E10B12A52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1ADDB-EB2D-D289-BE7D-08E1810AA2F7}"/>
              </a:ext>
            </a:extLst>
          </p:cNvPr>
          <p:cNvSpPr>
            <a:spLocks noGrp="1"/>
          </p:cNvSpPr>
          <p:nvPr>
            <p:ph type="dt" sz="half" idx="10"/>
          </p:nvPr>
        </p:nvSpPr>
        <p:spPr/>
        <p:txBody>
          <a:bodyPr/>
          <a:lstStyle/>
          <a:p>
            <a:fld id="{BA471430-3570-4CFD-A04E-5817E0EE451E}" type="datetime1">
              <a:rPr lang="en-US" smtClean="0"/>
              <a:t>3/25/2026</a:t>
            </a:fld>
            <a:endParaRPr lang="en-US"/>
          </a:p>
        </p:txBody>
      </p:sp>
      <p:sp>
        <p:nvSpPr>
          <p:cNvPr id="5" name="Footer Placeholder 4">
            <a:extLst>
              <a:ext uri="{FF2B5EF4-FFF2-40B4-BE49-F238E27FC236}">
                <a16:creationId xmlns:a16="http://schemas.microsoft.com/office/drawing/2014/main" id="{3A8A7B3C-4FEB-ECC9-8B4E-1C62AB0135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FBE514-DF6C-83D0-93A9-E656B69DDA30}"/>
              </a:ext>
            </a:extLst>
          </p:cNvPr>
          <p:cNvSpPr>
            <a:spLocks noGrp="1"/>
          </p:cNvSpPr>
          <p:nvPr>
            <p:ph type="sldNum" sz="quarter" idx="12"/>
          </p:nvPr>
        </p:nvSpPr>
        <p:spPr/>
        <p:txBody>
          <a:bodyPr/>
          <a:lstStyle/>
          <a:p>
            <a:fld id="{10E21B08-1223-4866-946B-7043F95144B4}" type="slidenum">
              <a:rPr lang="en-US" smtClean="0"/>
              <a:t>‹#›</a:t>
            </a:fld>
            <a:endParaRPr lang="en-US"/>
          </a:p>
        </p:txBody>
      </p:sp>
    </p:spTree>
    <p:extLst>
      <p:ext uri="{BB962C8B-B14F-4D97-AF65-F5344CB8AC3E}">
        <p14:creationId xmlns:p14="http://schemas.microsoft.com/office/powerpoint/2010/main" val="36844363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E43B7-B25D-6973-7B74-3AF70895AA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F30181-E730-1F58-1BEA-FE9664A1B1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180D2B-2F15-5213-0BD6-F5CC61F0B934}"/>
              </a:ext>
            </a:extLst>
          </p:cNvPr>
          <p:cNvSpPr>
            <a:spLocks noGrp="1"/>
          </p:cNvSpPr>
          <p:nvPr>
            <p:ph type="dt" sz="half" idx="10"/>
          </p:nvPr>
        </p:nvSpPr>
        <p:spPr/>
        <p:txBody>
          <a:bodyPr/>
          <a:lstStyle/>
          <a:p>
            <a:fld id="{DFBFD09D-4979-4FE2-9C8B-415F3587AE0A}" type="datetime1">
              <a:rPr lang="en-US" smtClean="0"/>
              <a:t>3/25/2026</a:t>
            </a:fld>
            <a:endParaRPr lang="en-US"/>
          </a:p>
        </p:txBody>
      </p:sp>
      <p:sp>
        <p:nvSpPr>
          <p:cNvPr id="5" name="Footer Placeholder 4">
            <a:extLst>
              <a:ext uri="{FF2B5EF4-FFF2-40B4-BE49-F238E27FC236}">
                <a16:creationId xmlns:a16="http://schemas.microsoft.com/office/drawing/2014/main" id="{BBBD333D-880D-9D93-1EF7-418A224A77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8B07D-E4BC-D419-5F7A-51F6F759FCD4}"/>
              </a:ext>
            </a:extLst>
          </p:cNvPr>
          <p:cNvSpPr>
            <a:spLocks noGrp="1"/>
          </p:cNvSpPr>
          <p:nvPr>
            <p:ph type="sldNum" sz="quarter" idx="12"/>
          </p:nvPr>
        </p:nvSpPr>
        <p:spPr/>
        <p:txBody>
          <a:bodyPr/>
          <a:lstStyle/>
          <a:p>
            <a:fld id="{69AA91F9-977C-40AE-8FE7-0BA17E87C1A1}" type="slidenum">
              <a:rPr lang="en-US" smtClean="0"/>
              <a:t>‹#›</a:t>
            </a:fld>
            <a:endParaRPr lang="en-US"/>
          </a:p>
        </p:txBody>
      </p:sp>
    </p:spTree>
    <p:extLst>
      <p:ext uri="{BB962C8B-B14F-4D97-AF65-F5344CB8AC3E}">
        <p14:creationId xmlns:p14="http://schemas.microsoft.com/office/powerpoint/2010/main" val="25183966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83EAE-5FF6-A80E-B0B3-38850788DB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B0D30D-7636-D19A-0879-732254D758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758C15-6BAC-C402-902F-CCBBF50FABF1}"/>
              </a:ext>
            </a:extLst>
          </p:cNvPr>
          <p:cNvSpPr>
            <a:spLocks noGrp="1"/>
          </p:cNvSpPr>
          <p:nvPr>
            <p:ph type="dt" sz="half" idx="10"/>
          </p:nvPr>
        </p:nvSpPr>
        <p:spPr/>
        <p:txBody>
          <a:bodyPr/>
          <a:lstStyle/>
          <a:p>
            <a:fld id="{75381538-59F3-4393-A7B5-DCA4C49B69C1}" type="datetime1">
              <a:rPr lang="en-US" smtClean="0"/>
              <a:t>3/25/2026</a:t>
            </a:fld>
            <a:endParaRPr lang="en-US"/>
          </a:p>
        </p:txBody>
      </p:sp>
      <p:sp>
        <p:nvSpPr>
          <p:cNvPr id="5" name="Footer Placeholder 4">
            <a:extLst>
              <a:ext uri="{FF2B5EF4-FFF2-40B4-BE49-F238E27FC236}">
                <a16:creationId xmlns:a16="http://schemas.microsoft.com/office/drawing/2014/main" id="{83474B5A-94F3-9DD3-889E-D9EC0644F9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FD1F9-1DA5-465C-5390-0DBC6AC9FA07}"/>
              </a:ext>
            </a:extLst>
          </p:cNvPr>
          <p:cNvSpPr>
            <a:spLocks noGrp="1"/>
          </p:cNvSpPr>
          <p:nvPr>
            <p:ph type="sldNum" sz="quarter" idx="12"/>
          </p:nvPr>
        </p:nvSpPr>
        <p:spPr/>
        <p:txBody>
          <a:bodyPr/>
          <a:lstStyle/>
          <a:p>
            <a:fld id="{69AA91F9-977C-40AE-8FE7-0BA17E87C1A1}" type="slidenum">
              <a:rPr lang="en-US" smtClean="0"/>
              <a:t>‹#›</a:t>
            </a:fld>
            <a:endParaRPr lang="en-US"/>
          </a:p>
        </p:txBody>
      </p:sp>
    </p:spTree>
    <p:extLst>
      <p:ext uri="{BB962C8B-B14F-4D97-AF65-F5344CB8AC3E}">
        <p14:creationId xmlns:p14="http://schemas.microsoft.com/office/powerpoint/2010/main" val="5004770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2ED7B-A706-DF82-CEFD-AB503C5C2D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1F5609-6475-5BC5-D992-1E562D6F51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7081A9-AB37-4F2D-9266-DEFC05175D2D}"/>
              </a:ext>
            </a:extLst>
          </p:cNvPr>
          <p:cNvSpPr>
            <a:spLocks noGrp="1"/>
          </p:cNvSpPr>
          <p:nvPr>
            <p:ph type="dt" sz="half" idx="10"/>
          </p:nvPr>
        </p:nvSpPr>
        <p:spPr/>
        <p:txBody>
          <a:bodyPr/>
          <a:lstStyle/>
          <a:p>
            <a:fld id="{F02F80B3-84D8-4A57-8409-9DE5AD282745}" type="datetime1">
              <a:rPr lang="en-US" smtClean="0"/>
              <a:t>3/25/2026</a:t>
            </a:fld>
            <a:endParaRPr lang="en-US"/>
          </a:p>
        </p:txBody>
      </p:sp>
      <p:sp>
        <p:nvSpPr>
          <p:cNvPr id="5" name="Footer Placeholder 4">
            <a:extLst>
              <a:ext uri="{FF2B5EF4-FFF2-40B4-BE49-F238E27FC236}">
                <a16:creationId xmlns:a16="http://schemas.microsoft.com/office/drawing/2014/main" id="{AB0F1286-6ED7-A59A-D132-3A816BE03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A4AB6F-A40A-2645-352D-10C2ADA9D843}"/>
              </a:ext>
            </a:extLst>
          </p:cNvPr>
          <p:cNvSpPr>
            <a:spLocks noGrp="1"/>
          </p:cNvSpPr>
          <p:nvPr>
            <p:ph type="sldNum" sz="quarter" idx="12"/>
          </p:nvPr>
        </p:nvSpPr>
        <p:spPr/>
        <p:txBody>
          <a:bodyPr/>
          <a:lstStyle/>
          <a:p>
            <a:fld id="{69AA91F9-977C-40AE-8FE7-0BA17E87C1A1}" type="slidenum">
              <a:rPr lang="en-US" smtClean="0"/>
              <a:t>‹#›</a:t>
            </a:fld>
            <a:endParaRPr lang="en-US"/>
          </a:p>
        </p:txBody>
      </p:sp>
    </p:spTree>
    <p:extLst>
      <p:ext uri="{BB962C8B-B14F-4D97-AF65-F5344CB8AC3E}">
        <p14:creationId xmlns:p14="http://schemas.microsoft.com/office/powerpoint/2010/main" val="42617191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477CD-7C03-2F44-6712-3CAA56A283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0C07AC-787A-14F0-C820-352829FC9B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A61ADDC-0A1F-A9FE-5A05-D6DD96DB694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A4FFD1-763D-1555-FB4B-D619DB558DD4}"/>
              </a:ext>
            </a:extLst>
          </p:cNvPr>
          <p:cNvSpPr>
            <a:spLocks noGrp="1"/>
          </p:cNvSpPr>
          <p:nvPr>
            <p:ph type="dt" sz="half" idx="10"/>
          </p:nvPr>
        </p:nvSpPr>
        <p:spPr/>
        <p:txBody>
          <a:bodyPr/>
          <a:lstStyle/>
          <a:p>
            <a:fld id="{418BCBF5-017A-412C-9172-99B459A87265}" type="datetime1">
              <a:rPr lang="en-US" smtClean="0"/>
              <a:t>3/25/2026</a:t>
            </a:fld>
            <a:endParaRPr lang="en-US"/>
          </a:p>
        </p:txBody>
      </p:sp>
      <p:sp>
        <p:nvSpPr>
          <p:cNvPr id="6" name="Footer Placeholder 5">
            <a:extLst>
              <a:ext uri="{FF2B5EF4-FFF2-40B4-BE49-F238E27FC236}">
                <a16:creationId xmlns:a16="http://schemas.microsoft.com/office/drawing/2014/main" id="{DE98B62B-C2DA-3EC1-ABE0-9856919090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75519B-72DE-5DBE-67DA-A3C11FF90497}"/>
              </a:ext>
            </a:extLst>
          </p:cNvPr>
          <p:cNvSpPr>
            <a:spLocks noGrp="1"/>
          </p:cNvSpPr>
          <p:nvPr>
            <p:ph type="sldNum" sz="quarter" idx="12"/>
          </p:nvPr>
        </p:nvSpPr>
        <p:spPr/>
        <p:txBody>
          <a:bodyPr/>
          <a:lstStyle/>
          <a:p>
            <a:fld id="{69AA91F9-977C-40AE-8FE7-0BA17E87C1A1}" type="slidenum">
              <a:rPr lang="en-US" smtClean="0"/>
              <a:t>‹#›</a:t>
            </a:fld>
            <a:endParaRPr lang="en-US"/>
          </a:p>
        </p:txBody>
      </p:sp>
    </p:spTree>
    <p:extLst>
      <p:ext uri="{BB962C8B-B14F-4D97-AF65-F5344CB8AC3E}">
        <p14:creationId xmlns:p14="http://schemas.microsoft.com/office/powerpoint/2010/main" val="61658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D4C99-8F05-0A29-76D1-757EBACD13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C9495AB-760B-D9C8-FF5B-E5C2D9E97F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6E7A60-1FAE-E881-6E6C-2B9EC2D619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D26329-1464-ACFA-F25B-091318EEDB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638B71-1066-3856-2BC3-5ABFFE148D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ABC75F-C2F6-F171-ADFD-7E49AAB63CD5}"/>
              </a:ext>
            </a:extLst>
          </p:cNvPr>
          <p:cNvSpPr>
            <a:spLocks noGrp="1"/>
          </p:cNvSpPr>
          <p:nvPr>
            <p:ph type="dt" sz="half" idx="10"/>
          </p:nvPr>
        </p:nvSpPr>
        <p:spPr/>
        <p:txBody>
          <a:bodyPr/>
          <a:lstStyle/>
          <a:p>
            <a:fld id="{BC759D09-A33A-41F3-AAF7-DA4A0165DD76}" type="datetime1">
              <a:rPr lang="en-US" smtClean="0"/>
              <a:t>3/25/2026</a:t>
            </a:fld>
            <a:endParaRPr lang="en-US"/>
          </a:p>
        </p:txBody>
      </p:sp>
      <p:sp>
        <p:nvSpPr>
          <p:cNvPr id="8" name="Footer Placeholder 7">
            <a:extLst>
              <a:ext uri="{FF2B5EF4-FFF2-40B4-BE49-F238E27FC236}">
                <a16:creationId xmlns:a16="http://schemas.microsoft.com/office/drawing/2014/main" id="{E54035CA-2090-B8F5-B872-996878D021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651BCE-231A-61A6-F57C-EEFD104C4666}"/>
              </a:ext>
            </a:extLst>
          </p:cNvPr>
          <p:cNvSpPr>
            <a:spLocks noGrp="1"/>
          </p:cNvSpPr>
          <p:nvPr>
            <p:ph type="sldNum" sz="quarter" idx="12"/>
          </p:nvPr>
        </p:nvSpPr>
        <p:spPr/>
        <p:txBody>
          <a:bodyPr/>
          <a:lstStyle/>
          <a:p>
            <a:fld id="{69AA91F9-977C-40AE-8FE7-0BA17E87C1A1}" type="slidenum">
              <a:rPr lang="en-US" smtClean="0"/>
              <a:t>‹#›</a:t>
            </a:fld>
            <a:endParaRPr lang="en-US"/>
          </a:p>
        </p:txBody>
      </p:sp>
    </p:spTree>
    <p:extLst>
      <p:ext uri="{BB962C8B-B14F-4D97-AF65-F5344CB8AC3E}">
        <p14:creationId xmlns:p14="http://schemas.microsoft.com/office/powerpoint/2010/main" val="31197558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4F4C1-8751-65DE-3964-F2AD8A8676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368C528-5BF3-4BDA-E4A3-E599E5D7BA8A}"/>
              </a:ext>
            </a:extLst>
          </p:cNvPr>
          <p:cNvSpPr>
            <a:spLocks noGrp="1"/>
          </p:cNvSpPr>
          <p:nvPr>
            <p:ph type="dt" sz="half" idx="10"/>
          </p:nvPr>
        </p:nvSpPr>
        <p:spPr/>
        <p:txBody>
          <a:bodyPr/>
          <a:lstStyle/>
          <a:p>
            <a:fld id="{ABDCC489-2AC4-4803-98A0-EDB4E2F4E8E6}" type="datetime1">
              <a:rPr lang="en-US" smtClean="0"/>
              <a:t>3/25/2026</a:t>
            </a:fld>
            <a:endParaRPr lang="en-US"/>
          </a:p>
        </p:txBody>
      </p:sp>
      <p:sp>
        <p:nvSpPr>
          <p:cNvPr id="4" name="Footer Placeholder 3">
            <a:extLst>
              <a:ext uri="{FF2B5EF4-FFF2-40B4-BE49-F238E27FC236}">
                <a16:creationId xmlns:a16="http://schemas.microsoft.com/office/drawing/2014/main" id="{2664D355-F2DE-031D-6709-CD6A8EADEA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82D77DE-F457-2292-347F-E85C3DCAB23B}"/>
              </a:ext>
            </a:extLst>
          </p:cNvPr>
          <p:cNvSpPr>
            <a:spLocks noGrp="1"/>
          </p:cNvSpPr>
          <p:nvPr>
            <p:ph type="sldNum" sz="quarter" idx="12"/>
          </p:nvPr>
        </p:nvSpPr>
        <p:spPr/>
        <p:txBody>
          <a:bodyPr/>
          <a:lstStyle/>
          <a:p>
            <a:fld id="{69AA91F9-977C-40AE-8FE7-0BA17E87C1A1}" type="slidenum">
              <a:rPr lang="en-US" smtClean="0"/>
              <a:t>‹#›</a:t>
            </a:fld>
            <a:endParaRPr lang="en-US"/>
          </a:p>
        </p:txBody>
      </p:sp>
    </p:spTree>
    <p:extLst>
      <p:ext uri="{BB962C8B-B14F-4D97-AF65-F5344CB8AC3E}">
        <p14:creationId xmlns:p14="http://schemas.microsoft.com/office/powerpoint/2010/main" val="2496518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BEC570-7BB9-B4A0-6EC7-089273E25085}"/>
              </a:ext>
            </a:extLst>
          </p:cNvPr>
          <p:cNvSpPr>
            <a:spLocks noGrp="1"/>
          </p:cNvSpPr>
          <p:nvPr>
            <p:ph type="dt" sz="half" idx="10"/>
          </p:nvPr>
        </p:nvSpPr>
        <p:spPr/>
        <p:txBody>
          <a:bodyPr/>
          <a:lstStyle/>
          <a:p>
            <a:fld id="{31C364A8-7DEA-40BD-952C-7441359B2B1B}" type="datetime1">
              <a:rPr lang="en-US" smtClean="0"/>
              <a:t>3/25/2026</a:t>
            </a:fld>
            <a:endParaRPr lang="en-US"/>
          </a:p>
        </p:txBody>
      </p:sp>
      <p:sp>
        <p:nvSpPr>
          <p:cNvPr id="3" name="Footer Placeholder 2">
            <a:extLst>
              <a:ext uri="{FF2B5EF4-FFF2-40B4-BE49-F238E27FC236}">
                <a16:creationId xmlns:a16="http://schemas.microsoft.com/office/drawing/2014/main" id="{750BF091-D821-C1A1-870C-6D7F6DB0E12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A3C13A-7F57-C46A-EB3C-1ABD64DD5442}"/>
              </a:ext>
            </a:extLst>
          </p:cNvPr>
          <p:cNvSpPr>
            <a:spLocks noGrp="1"/>
          </p:cNvSpPr>
          <p:nvPr>
            <p:ph type="sldNum" sz="quarter" idx="12"/>
          </p:nvPr>
        </p:nvSpPr>
        <p:spPr/>
        <p:txBody>
          <a:bodyPr/>
          <a:lstStyle/>
          <a:p>
            <a:fld id="{69AA91F9-977C-40AE-8FE7-0BA17E87C1A1}" type="slidenum">
              <a:rPr lang="en-US" smtClean="0"/>
              <a:t>‹#›</a:t>
            </a:fld>
            <a:endParaRPr lang="en-US"/>
          </a:p>
        </p:txBody>
      </p:sp>
    </p:spTree>
    <p:extLst>
      <p:ext uri="{BB962C8B-B14F-4D97-AF65-F5344CB8AC3E}">
        <p14:creationId xmlns:p14="http://schemas.microsoft.com/office/powerpoint/2010/main" val="1587028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57440-CB69-CB8F-B081-0F5C8FFD32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9C3B08-38B9-C074-E25C-29A4A64268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CDDF99-498D-53B4-ADEF-76F4B7C82B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60BE5C-CC10-1E76-39A5-9DCD4780DDF5}"/>
              </a:ext>
            </a:extLst>
          </p:cNvPr>
          <p:cNvSpPr>
            <a:spLocks noGrp="1"/>
          </p:cNvSpPr>
          <p:nvPr>
            <p:ph type="dt" sz="half" idx="10"/>
          </p:nvPr>
        </p:nvSpPr>
        <p:spPr/>
        <p:txBody>
          <a:bodyPr/>
          <a:lstStyle/>
          <a:p>
            <a:fld id="{2E4A533B-8FD6-465B-8078-A3256CB16A07}" type="datetime1">
              <a:rPr lang="en-US" smtClean="0"/>
              <a:t>3/25/2026</a:t>
            </a:fld>
            <a:endParaRPr lang="en-US"/>
          </a:p>
        </p:txBody>
      </p:sp>
      <p:sp>
        <p:nvSpPr>
          <p:cNvPr id="6" name="Footer Placeholder 5">
            <a:extLst>
              <a:ext uri="{FF2B5EF4-FFF2-40B4-BE49-F238E27FC236}">
                <a16:creationId xmlns:a16="http://schemas.microsoft.com/office/drawing/2014/main" id="{49D1B180-A8FF-ED3C-F2F9-886C0961C9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815991-7EDE-7CC7-3CEC-26D3B6CCCE8C}"/>
              </a:ext>
            </a:extLst>
          </p:cNvPr>
          <p:cNvSpPr>
            <a:spLocks noGrp="1"/>
          </p:cNvSpPr>
          <p:nvPr>
            <p:ph type="sldNum" sz="quarter" idx="12"/>
          </p:nvPr>
        </p:nvSpPr>
        <p:spPr/>
        <p:txBody>
          <a:bodyPr/>
          <a:lstStyle/>
          <a:p>
            <a:fld id="{69AA91F9-977C-40AE-8FE7-0BA17E87C1A1}" type="slidenum">
              <a:rPr lang="en-US" smtClean="0"/>
              <a:t>‹#›</a:t>
            </a:fld>
            <a:endParaRPr lang="en-US"/>
          </a:p>
        </p:txBody>
      </p:sp>
    </p:spTree>
    <p:extLst>
      <p:ext uri="{BB962C8B-B14F-4D97-AF65-F5344CB8AC3E}">
        <p14:creationId xmlns:p14="http://schemas.microsoft.com/office/powerpoint/2010/main" val="15863112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EA53A-ED9E-A8EC-F889-5FF618C7AE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D50BCB-10C5-D9A1-95D6-551D1AA3A3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6040B1-E52E-9CA7-8823-80494D2F31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BD30F3-E824-C9E3-C570-898D5DB1B5AF}"/>
              </a:ext>
            </a:extLst>
          </p:cNvPr>
          <p:cNvSpPr>
            <a:spLocks noGrp="1"/>
          </p:cNvSpPr>
          <p:nvPr>
            <p:ph type="dt" sz="half" idx="10"/>
          </p:nvPr>
        </p:nvSpPr>
        <p:spPr/>
        <p:txBody>
          <a:bodyPr/>
          <a:lstStyle/>
          <a:p>
            <a:fld id="{A305E840-1125-401D-B3B1-4D9D3ECC2A88}" type="datetime1">
              <a:rPr lang="en-US" smtClean="0"/>
              <a:t>3/25/2026</a:t>
            </a:fld>
            <a:endParaRPr lang="en-US"/>
          </a:p>
        </p:txBody>
      </p:sp>
      <p:sp>
        <p:nvSpPr>
          <p:cNvPr id="6" name="Footer Placeholder 5">
            <a:extLst>
              <a:ext uri="{FF2B5EF4-FFF2-40B4-BE49-F238E27FC236}">
                <a16:creationId xmlns:a16="http://schemas.microsoft.com/office/drawing/2014/main" id="{288FD9D2-9FF6-0143-14DD-E779C3EEDD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FB758C-9922-BA6F-F639-66117C043115}"/>
              </a:ext>
            </a:extLst>
          </p:cNvPr>
          <p:cNvSpPr>
            <a:spLocks noGrp="1"/>
          </p:cNvSpPr>
          <p:nvPr>
            <p:ph type="sldNum" sz="quarter" idx="12"/>
          </p:nvPr>
        </p:nvSpPr>
        <p:spPr/>
        <p:txBody>
          <a:bodyPr/>
          <a:lstStyle/>
          <a:p>
            <a:fld id="{69AA91F9-977C-40AE-8FE7-0BA17E87C1A1}" type="slidenum">
              <a:rPr lang="en-US" smtClean="0"/>
              <a:t>‹#›</a:t>
            </a:fld>
            <a:endParaRPr lang="en-US"/>
          </a:p>
        </p:txBody>
      </p:sp>
    </p:spTree>
    <p:extLst>
      <p:ext uri="{BB962C8B-B14F-4D97-AF65-F5344CB8AC3E}">
        <p14:creationId xmlns:p14="http://schemas.microsoft.com/office/powerpoint/2010/main" val="11563887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19A94-D9AF-DF4B-E987-7283585103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B45BBD-C385-7BA0-0C44-B9C4CC6BA5B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79C9F-1C88-4119-2C78-0AA49C13968D}"/>
              </a:ext>
            </a:extLst>
          </p:cNvPr>
          <p:cNvSpPr>
            <a:spLocks noGrp="1"/>
          </p:cNvSpPr>
          <p:nvPr>
            <p:ph type="dt" sz="half" idx="10"/>
          </p:nvPr>
        </p:nvSpPr>
        <p:spPr/>
        <p:txBody>
          <a:bodyPr/>
          <a:lstStyle/>
          <a:p>
            <a:fld id="{C36FC563-25BA-4151-99D0-AD70585E7E9F}" type="datetime1">
              <a:rPr lang="en-US" smtClean="0"/>
              <a:t>3/25/2026</a:t>
            </a:fld>
            <a:endParaRPr lang="en-US"/>
          </a:p>
        </p:txBody>
      </p:sp>
      <p:sp>
        <p:nvSpPr>
          <p:cNvPr id="5" name="Footer Placeholder 4">
            <a:extLst>
              <a:ext uri="{FF2B5EF4-FFF2-40B4-BE49-F238E27FC236}">
                <a16:creationId xmlns:a16="http://schemas.microsoft.com/office/drawing/2014/main" id="{F07A3670-DD7C-A4E5-C4E0-E6E99BC036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1F167A-4600-3957-284C-E0F6AE83A13F}"/>
              </a:ext>
            </a:extLst>
          </p:cNvPr>
          <p:cNvSpPr>
            <a:spLocks noGrp="1"/>
          </p:cNvSpPr>
          <p:nvPr>
            <p:ph type="sldNum" sz="quarter" idx="12"/>
          </p:nvPr>
        </p:nvSpPr>
        <p:spPr/>
        <p:txBody>
          <a:bodyPr/>
          <a:lstStyle/>
          <a:p>
            <a:fld id="{69AA91F9-977C-40AE-8FE7-0BA17E87C1A1}" type="slidenum">
              <a:rPr lang="en-US" smtClean="0"/>
              <a:t>‹#›</a:t>
            </a:fld>
            <a:endParaRPr lang="en-US"/>
          </a:p>
        </p:txBody>
      </p:sp>
    </p:spTree>
    <p:extLst>
      <p:ext uri="{BB962C8B-B14F-4D97-AF65-F5344CB8AC3E}">
        <p14:creationId xmlns:p14="http://schemas.microsoft.com/office/powerpoint/2010/main" val="3147220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32EE4D-98F5-DB52-E706-599D768CFC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F671ED-A024-C828-731A-679256ED71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660BE5-648E-B179-4E23-164189764F5F}"/>
              </a:ext>
            </a:extLst>
          </p:cNvPr>
          <p:cNvSpPr>
            <a:spLocks noGrp="1"/>
          </p:cNvSpPr>
          <p:nvPr>
            <p:ph type="dt" sz="half" idx="10"/>
          </p:nvPr>
        </p:nvSpPr>
        <p:spPr/>
        <p:txBody>
          <a:bodyPr/>
          <a:lstStyle/>
          <a:p>
            <a:fld id="{A07006F1-4609-4F6F-916F-624322D98D93}" type="datetime1">
              <a:rPr lang="en-US" smtClean="0"/>
              <a:t>3/25/2026</a:t>
            </a:fld>
            <a:endParaRPr lang="en-US"/>
          </a:p>
        </p:txBody>
      </p:sp>
      <p:sp>
        <p:nvSpPr>
          <p:cNvPr id="5" name="Footer Placeholder 4">
            <a:extLst>
              <a:ext uri="{FF2B5EF4-FFF2-40B4-BE49-F238E27FC236}">
                <a16:creationId xmlns:a16="http://schemas.microsoft.com/office/drawing/2014/main" id="{2A8CE5EB-D823-ED05-49B7-997C874F8F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196B0-FC94-76C5-83DF-7561A6726BC8}"/>
              </a:ext>
            </a:extLst>
          </p:cNvPr>
          <p:cNvSpPr>
            <a:spLocks noGrp="1"/>
          </p:cNvSpPr>
          <p:nvPr>
            <p:ph type="sldNum" sz="quarter" idx="12"/>
          </p:nvPr>
        </p:nvSpPr>
        <p:spPr/>
        <p:txBody>
          <a:bodyPr/>
          <a:lstStyle/>
          <a:p>
            <a:fld id="{69AA91F9-977C-40AE-8FE7-0BA17E87C1A1}" type="slidenum">
              <a:rPr lang="en-US" smtClean="0"/>
              <a:t>‹#›</a:t>
            </a:fld>
            <a:endParaRPr lang="en-US"/>
          </a:p>
        </p:txBody>
      </p:sp>
    </p:spTree>
    <p:extLst>
      <p:ext uri="{BB962C8B-B14F-4D97-AF65-F5344CB8AC3E}">
        <p14:creationId xmlns:p14="http://schemas.microsoft.com/office/powerpoint/2010/main" val="3161672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024912-4B82-FEBF-8EFA-D574D774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9669564-3EE9-43D5-169E-8DCF40D68F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D675B2-8AF2-3667-9C06-018DF3630E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AAC002-DDFF-4EE1-BB1E-1B9A49957414}" type="datetime1">
              <a:rPr lang="en-US" smtClean="0"/>
              <a:t>3/25/2026</a:t>
            </a:fld>
            <a:endParaRPr lang="en-US"/>
          </a:p>
        </p:txBody>
      </p:sp>
      <p:sp>
        <p:nvSpPr>
          <p:cNvPr id="5" name="Footer Placeholder 4">
            <a:extLst>
              <a:ext uri="{FF2B5EF4-FFF2-40B4-BE49-F238E27FC236}">
                <a16:creationId xmlns:a16="http://schemas.microsoft.com/office/drawing/2014/main" id="{B062B854-E87B-B944-B0F2-99A4549128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B17DB11-3FF6-2E1D-EF69-14AE2BDB8D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FAD8D9-EABE-4637-8CF0-B760B54CD58E}" type="slidenum">
              <a:rPr lang="en-US" smtClean="0"/>
              <a:t>‹#›</a:t>
            </a:fld>
            <a:endParaRPr lang="en-US"/>
          </a:p>
        </p:txBody>
      </p:sp>
    </p:spTree>
    <p:extLst>
      <p:ext uri="{BB962C8B-B14F-4D97-AF65-F5344CB8AC3E}">
        <p14:creationId xmlns:p14="http://schemas.microsoft.com/office/powerpoint/2010/main" val="2123226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C70BC7-9D12-BA3C-6C52-CD830EF3DC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A46321-B0E9-89B3-E248-BABA1BB9E3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7FA8D8-00CA-AE9A-AD32-0EDE4B7581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8F5F80-88F6-463B-95F8-2A8E8657D60E}" type="datetime1">
              <a:rPr lang="en-US" smtClean="0"/>
              <a:t>3/25/2026</a:t>
            </a:fld>
            <a:endParaRPr lang="en-US"/>
          </a:p>
        </p:txBody>
      </p:sp>
      <p:sp>
        <p:nvSpPr>
          <p:cNvPr id="5" name="Footer Placeholder 4">
            <a:extLst>
              <a:ext uri="{FF2B5EF4-FFF2-40B4-BE49-F238E27FC236}">
                <a16:creationId xmlns:a16="http://schemas.microsoft.com/office/drawing/2014/main" id="{D299ED1E-6034-57C1-2863-70E02933AC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7FC3D59-76A0-E3F4-7F08-11BE2FD453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0E21B08-1223-4866-946B-7043F95144B4}" type="slidenum">
              <a:rPr lang="en-US" smtClean="0"/>
              <a:t>‹#›</a:t>
            </a:fld>
            <a:endParaRPr lang="en-US"/>
          </a:p>
        </p:txBody>
      </p:sp>
    </p:spTree>
    <p:extLst>
      <p:ext uri="{BB962C8B-B14F-4D97-AF65-F5344CB8AC3E}">
        <p14:creationId xmlns:p14="http://schemas.microsoft.com/office/powerpoint/2010/main" val="397827681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73C2A6-D543-1BE6-8B0D-15C34F7528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765E43-6CD1-7409-C3F8-351DF2396D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36F70F-7B9C-FC1E-561E-70D7B87CFA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96134F-0689-4940-88A7-F9520CC67C89}" type="datetime1">
              <a:rPr lang="en-US" smtClean="0"/>
              <a:t>3/25/2026</a:t>
            </a:fld>
            <a:endParaRPr lang="en-US"/>
          </a:p>
        </p:txBody>
      </p:sp>
      <p:sp>
        <p:nvSpPr>
          <p:cNvPr id="5" name="Footer Placeholder 4">
            <a:extLst>
              <a:ext uri="{FF2B5EF4-FFF2-40B4-BE49-F238E27FC236}">
                <a16:creationId xmlns:a16="http://schemas.microsoft.com/office/drawing/2014/main" id="{0D9DDF99-1331-AF85-83A4-92762AE1CF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834708-7081-AD77-A881-CF5F2A7F1E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AA91F9-977C-40AE-8FE7-0BA17E87C1A1}" type="slidenum">
              <a:rPr lang="en-US" smtClean="0"/>
              <a:t>‹#›</a:t>
            </a:fld>
            <a:endParaRPr lang="en-US"/>
          </a:p>
        </p:txBody>
      </p:sp>
    </p:spTree>
    <p:extLst>
      <p:ext uri="{BB962C8B-B14F-4D97-AF65-F5344CB8AC3E}">
        <p14:creationId xmlns:p14="http://schemas.microsoft.com/office/powerpoint/2010/main" val="248796674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hyperlink" Target="https://www.legis.iowa.gov/legislation/BillBook?ga=91&amp;ba=hf190"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hyperlink" Target="https://support.assessment.pearson.com/x/HwYcAQ" TargetMode="External"/><Relationship Id="rId2" Type="http://schemas.openxmlformats.org/officeDocument/2006/relationships/hyperlink" Target="https://trng-ia.pearsonaccessnext.com/customer/index.action" TargetMode="External"/><Relationship Id="rId1" Type="http://schemas.openxmlformats.org/officeDocument/2006/relationships/slideLayout" Target="../slideLayouts/slideLayout24.xml"/><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2" Type="http://schemas.openxmlformats.org/officeDocument/2006/relationships/hyperlink" Target="https://ia.mypearsonsupport.com/tech-setup/"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mailto:iowa-testing-programs@uiowa.edu" TargetMode="External"/><Relationship Id="rId1" Type="http://schemas.openxmlformats.org/officeDocument/2006/relationships/slideLayout" Target="../slideLayouts/slideLayout2.xml"/><Relationship Id="rId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B6CD22E-2269-419F-9E81-016EA035D4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63EBF966-3858-5AA3-C1C1-B4A3F441471F}"/>
              </a:ext>
            </a:extLst>
          </p:cNvPr>
          <p:cNvSpPr>
            <a:spLocks noGrp="1"/>
          </p:cNvSpPr>
          <p:nvPr>
            <p:ph type="ctrTitle"/>
          </p:nvPr>
        </p:nvSpPr>
        <p:spPr>
          <a:xfrm>
            <a:off x="647132" y="1295231"/>
            <a:ext cx="5895178" cy="3807446"/>
          </a:xfrm>
        </p:spPr>
        <p:txBody>
          <a:bodyPr anchor="b">
            <a:normAutofit/>
          </a:bodyPr>
          <a:lstStyle/>
          <a:p>
            <a:pPr algn="l"/>
            <a:r>
              <a:rPr lang="en-US" sz="4800" dirty="0"/>
              <a:t>ISASP 2026 Remote Testing Informational Webinar</a:t>
            </a:r>
            <a:br>
              <a:rPr lang="en-US" sz="4800" dirty="0"/>
            </a:br>
            <a:br>
              <a:rPr lang="en-US" sz="4800" dirty="0"/>
            </a:br>
            <a:r>
              <a:rPr lang="en-US" sz="4800" dirty="0"/>
              <a:t>March 25, 2026</a:t>
            </a:r>
          </a:p>
        </p:txBody>
      </p:sp>
      <p:sp>
        <p:nvSpPr>
          <p:cNvPr id="13" name="Freeform: Shape 12">
            <a:extLst>
              <a:ext uri="{FF2B5EF4-FFF2-40B4-BE49-F238E27FC236}">
                <a16:creationId xmlns:a16="http://schemas.microsoft.com/office/drawing/2014/main" id="{AA607D34-E2A9-4595-9DB2-5472E077C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7082" y="0"/>
            <a:ext cx="4884918" cy="6858000"/>
          </a:xfrm>
          <a:custGeom>
            <a:avLst/>
            <a:gdLst>
              <a:gd name="connsiteX0" fmla="*/ 1097203 w 4884918"/>
              <a:gd name="connsiteY0" fmla="*/ 0 h 6858000"/>
              <a:gd name="connsiteX1" fmla="*/ 1154155 w 4884918"/>
              <a:gd name="connsiteY1" fmla="*/ 0 h 6858000"/>
              <a:gd name="connsiteX2" fmla="*/ 972305 w 4884918"/>
              <a:gd name="connsiteY2" fmla="*/ 343212 h 6858000"/>
              <a:gd name="connsiteX3" fmla="*/ 780524 w 4884918"/>
              <a:gd name="connsiteY3" fmla="*/ 761067 h 6858000"/>
              <a:gd name="connsiteX4" fmla="*/ 737045 w 4884918"/>
              <a:gd name="connsiteY4" fmla="*/ 865164 h 6858000"/>
              <a:gd name="connsiteX5" fmla="*/ 762322 w 4884918"/>
              <a:gd name="connsiteY5" fmla="*/ 830676 h 6858000"/>
              <a:gd name="connsiteX6" fmla="*/ 1118805 w 4884918"/>
              <a:gd name="connsiteY6" fmla="*/ 160440 h 6858000"/>
              <a:gd name="connsiteX7" fmla="*/ 1221640 w 4884918"/>
              <a:gd name="connsiteY7" fmla="*/ 0 h 6858000"/>
              <a:gd name="connsiteX8" fmla="*/ 4884918 w 4884918"/>
              <a:gd name="connsiteY8" fmla="*/ 0 h 6858000"/>
              <a:gd name="connsiteX9" fmla="*/ 4884918 w 4884918"/>
              <a:gd name="connsiteY9" fmla="*/ 6857999 h 6858000"/>
              <a:gd name="connsiteX10" fmla="*/ 4884918 w 4884918"/>
              <a:gd name="connsiteY10" fmla="*/ 6858000 h 6858000"/>
              <a:gd name="connsiteX11" fmla="*/ 704817 w 4884918"/>
              <a:gd name="connsiteY11" fmla="*/ 6858000 h 6858000"/>
              <a:gd name="connsiteX12" fmla="*/ 618717 w 4884918"/>
              <a:gd name="connsiteY12" fmla="*/ 6672538 h 6858000"/>
              <a:gd name="connsiteX13" fmla="*/ 309324 w 4884918"/>
              <a:gd name="connsiteY13" fmla="*/ 5833618 h 6858000"/>
              <a:gd name="connsiteX14" fmla="*/ 209850 w 4884918"/>
              <a:gd name="connsiteY14" fmla="*/ 5484180 h 6858000"/>
              <a:gd name="connsiteX15" fmla="*/ 211619 w 4884918"/>
              <a:gd name="connsiteY15" fmla="*/ 5517653 h 6858000"/>
              <a:gd name="connsiteX16" fmla="*/ 361778 w 4884918"/>
              <a:gd name="connsiteY16" fmla="*/ 6145524 h 6858000"/>
              <a:gd name="connsiteX17" fmla="*/ 591356 w 4884918"/>
              <a:gd name="connsiteY17" fmla="*/ 6843306 h 6858000"/>
              <a:gd name="connsiteX18" fmla="*/ 597415 w 4884918"/>
              <a:gd name="connsiteY18" fmla="*/ 6858000 h 6858000"/>
              <a:gd name="connsiteX19" fmla="*/ 545224 w 4884918"/>
              <a:gd name="connsiteY19" fmla="*/ 6858000 h 6858000"/>
              <a:gd name="connsiteX20" fmla="*/ 533604 w 4884918"/>
              <a:gd name="connsiteY20" fmla="*/ 6830072 h 6858000"/>
              <a:gd name="connsiteX21" fmla="*/ 169657 w 4884918"/>
              <a:gd name="connsiteY21" fmla="*/ 5556577 h 6858000"/>
              <a:gd name="connsiteX22" fmla="*/ 12169 w 4884918"/>
              <a:gd name="connsiteY22" fmla="*/ 4362835 h 6858000"/>
              <a:gd name="connsiteX23" fmla="*/ 46168 w 4884918"/>
              <a:gd name="connsiteY23" fmla="*/ 3338487 h 6858000"/>
              <a:gd name="connsiteX24" fmla="*/ 490574 w 4884918"/>
              <a:gd name="connsiteY24" fmla="*/ 1381078 h 6858000"/>
              <a:gd name="connsiteX25" fmla="*/ 984701 w 4884918"/>
              <a:gd name="connsiteY25" fmla="*/ 2082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4918" h="6858000">
                <a:moveTo>
                  <a:pt x="1097203" y="0"/>
                </a:moveTo>
                <a:lnTo>
                  <a:pt x="1154155" y="0"/>
                </a:lnTo>
                <a:lnTo>
                  <a:pt x="972305" y="343212"/>
                </a:lnTo>
                <a:cubicBezTo>
                  <a:pt x="904739" y="480367"/>
                  <a:pt x="840941" y="619727"/>
                  <a:pt x="780524" y="761067"/>
                </a:cubicBezTo>
                <a:cubicBezTo>
                  <a:pt x="765737" y="795681"/>
                  <a:pt x="751579" y="830550"/>
                  <a:pt x="737045" y="865164"/>
                </a:cubicBezTo>
                <a:cubicBezTo>
                  <a:pt x="748306" y="856057"/>
                  <a:pt x="757014" y="844174"/>
                  <a:pt x="762322" y="830676"/>
                </a:cubicBezTo>
                <a:cubicBezTo>
                  <a:pt x="870201" y="600612"/>
                  <a:pt x="988539" y="376889"/>
                  <a:pt x="1118805" y="160440"/>
                </a:cubicBezTo>
                <a:lnTo>
                  <a:pt x="1221640" y="0"/>
                </a:lnTo>
                <a:lnTo>
                  <a:pt x="4884918" y="0"/>
                </a:lnTo>
                <a:lnTo>
                  <a:pt x="4884918" y="6857999"/>
                </a:lnTo>
                <a:lnTo>
                  <a:pt x="4884918" y="6858000"/>
                </a:lnTo>
                <a:lnTo>
                  <a:pt x="704817" y="6858000"/>
                </a:lnTo>
                <a:lnTo>
                  <a:pt x="618717" y="6672538"/>
                </a:lnTo>
                <a:cubicBezTo>
                  <a:pt x="501618" y="6400947"/>
                  <a:pt x="398622" y="6121213"/>
                  <a:pt x="309324" y="5833618"/>
                </a:cubicBezTo>
                <a:cubicBezTo>
                  <a:pt x="275071" y="5723183"/>
                  <a:pt x="246125" y="5611225"/>
                  <a:pt x="209850" y="5484180"/>
                </a:cubicBezTo>
                <a:cubicBezTo>
                  <a:pt x="209859" y="5495363"/>
                  <a:pt x="210448" y="5506534"/>
                  <a:pt x="211619" y="5517653"/>
                </a:cubicBezTo>
                <a:cubicBezTo>
                  <a:pt x="261166" y="5727113"/>
                  <a:pt x="303888" y="5938474"/>
                  <a:pt x="361778" y="6145524"/>
                </a:cubicBezTo>
                <a:cubicBezTo>
                  <a:pt x="428356" y="6383258"/>
                  <a:pt x="504422" y="6616111"/>
                  <a:pt x="591356" y="6843306"/>
                </a:cubicBezTo>
                <a:lnTo>
                  <a:pt x="597415" y="6858000"/>
                </a:lnTo>
                <a:lnTo>
                  <a:pt x="545224" y="6858000"/>
                </a:lnTo>
                <a:lnTo>
                  <a:pt x="533604" y="6830072"/>
                </a:lnTo>
                <a:cubicBezTo>
                  <a:pt x="376384" y="6416985"/>
                  <a:pt x="257344" y="5991917"/>
                  <a:pt x="169657" y="5556577"/>
                </a:cubicBezTo>
                <a:cubicBezTo>
                  <a:pt x="90154" y="5162256"/>
                  <a:pt x="43261" y="4763750"/>
                  <a:pt x="12169" y="4362835"/>
                </a:cubicBezTo>
                <a:cubicBezTo>
                  <a:pt x="-14122" y="4019865"/>
                  <a:pt x="4458" y="3679429"/>
                  <a:pt x="46168" y="3338487"/>
                </a:cubicBezTo>
                <a:cubicBezTo>
                  <a:pt x="125796" y="2672248"/>
                  <a:pt x="274744" y="2016203"/>
                  <a:pt x="490574" y="1381078"/>
                </a:cubicBezTo>
                <a:cubicBezTo>
                  <a:pt x="629230" y="976550"/>
                  <a:pt x="791584" y="584320"/>
                  <a:pt x="984701" y="208241"/>
                </a:cubicBezTo>
                <a:close/>
              </a:path>
            </a:pathLst>
          </a:custGeom>
          <a:solidFill>
            <a:schemeClr val="accent2"/>
          </a:solidFill>
          <a:ln w="6857"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Subtitle 2">
            <a:extLst>
              <a:ext uri="{FF2B5EF4-FFF2-40B4-BE49-F238E27FC236}">
                <a16:creationId xmlns:a16="http://schemas.microsoft.com/office/drawing/2014/main" id="{E7DA32DE-91B5-0039-29DF-461806962E35}"/>
              </a:ext>
            </a:extLst>
          </p:cNvPr>
          <p:cNvSpPr>
            <a:spLocks noGrp="1"/>
          </p:cNvSpPr>
          <p:nvPr>
            <p:ph type="subTitle" idx="1"/>
          </p:nvPr>
        </p:nvSpPr>
        <p:spPr>
          <a:xfrm>
            <a:off x="8105440" y="955792"/>
            <a:ext cx="3288201" cy="3980314"/>
          </a:xfrm>
        </p:spPr>
        <p:txBody>
          <a:bodyPr anchor="b">
            <a:normAutofit/>
          </a:bodyPr>
          <a:lstStyle/>
          <a:p>
            <a:pPr algn="l"/>
            <a:r>
              <a:rPr lang="en-US" dirty="0">
                <a:solidFill>
                  <a:srgbClr val="FFFFFF"/>
                </a:solidFill>
              </a:rPr>
              <a:t>ISASP Information From Iowa Testing Programs</a:t>
            </a:r>
          </a:p>
        </p:txBody>
      </p:sp>
      <p:sp>
        <p:nvSpPr>
          <p:cNvPr id="15" name="sketch line">
            <a:extLst>
              <a:ext uri="{FF2B5EF4-FFF2-40B4-BE49-F238E27FC236}">
                <a16:creationId xmlns:a16="http://schemas.microsoft.com/office/drawing/2014/main" id="{63DAB858-5A0C-4AFF-AAC6-705EDF8DB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180" y="5439978"/>
            <a:ext cx="5897880" cy="18288"/>
          </a:xfrm>
          <a:custGeom>
            <a:avLst/>
            <a:gdLst>
              <a:gd name="connsiteX0" fmla="*/ 0 w 5897880"/>
              <a:gd name="connsiteY0" fmla="*/ 0 h 18288"/>
              <a:gd name="connsiteX1" fmla="*/ 537362 w 5897880"/>
              <a:gd name="connsiteY1" fmla="*/ 0 h 18288"/>
              <a:gd name="connsiteX2" fmla="*/ 1133704 w 5897880"/>
              <a:gd name="connsiteY2" fmla="*/ 0 h 18288"/>
              <a:gd name="connsiteX3" fmla="*/ 1671066 w 5897880"/>
              <a:gd name="connsiteY3" fmla="*/ 0 h 18288"/>
              <a:gd name="connsiteX4" fmla="*/ 2385365 w 5897880"/>
              <a:gd name="connsiteY4" fmla="*/ 0 h 18288"/>
              <a:gd name="connsiteX5" fmla="*/ 3040685 w 5897880"/>
              <a:gd name="connsiteY5" fmla="*/ 0 h 18288"/>
              <a:gd name="connsiteX6" fmla="*/ 3696005 w 5897880"/>
              <a:gd name="connsiteY6" fmla="*/ 0 h 18288"/>
              <a:gd name="connsiteX7" fmla="*/ 4469282 w 5897880"/>
              <a:gd name="connsiteY7" fmla="*/ 0 h 18288"/>
              <a:gd name="connsiteX8" fmla="*/ 5183581 w 5897880"/>
              <a:gd name="connsiteY8" fmla="*/ 0 h 18288"/>
              <a:gd name="connsiteX9" fmla="*/ 5897880 w 5897880"/>
              <a:gd name="connsiteY9" fmla="*/ 0 h 18288"/>
              <a:gd name="connsiteX10" fmla="*/ 5897880 w 5897880"/>
              <a:gd name="connsiteY10" fmla="*/ 18288 h 18288"/>
              <a:gd name="connsiteX11" fmla="*/ 5419496 w 5897880"/>
              <a:gd name="connsiteY11" fmla="*/ 18288 h 18288"/>
              <a:gd name="connsiteX12" fmla="*/ 4882134 w 5897880"/>
              <a:gd name="connsiteY12" fmla="*/ 18288 h 18288"/>
              <a:gd name="connsiteX13" fmla="*/ 4167835 w 5897880"/>
              <a:gd name="connsiteY13" fmla="*/ 18288 h 18288"/>
              <a:gd name="connsiteX14" fmla="*/ 3394558 w 5897880"/>
              <a:gd name="connsiteY14" fmla="*/ 18288 h 18288"/>
              <a:gd name="connsiteX15" fmla="*/ 2798216 w 5897880"/>
              <a:gd name="connsiteY15" fmla="*/ 18288 h 18288"/>
              <a:gd name="connsiteX16" fmla="*/ 2024939 w 5897880"/>
              <a:gd name="connsiteY16" fmla="*/ 18288 h 18288"/>
              <a:gd name="connsiteX17" fmla="*/ 1487576 w 5897880"/>
              <a:gd name="connsiteY17" fmla="*/ 18288 h 18288"/>
              <a:gd name="connsiteX18" fmla="*/ 1009193 w 5897880"/>
              <a:gd name="connsiteY18" fmla="*/ 18288 h 18288"/>
              <a:gd name="connsiteX19" fmla="*/ 0 w 5897880"/>
              <a:gd name="connsiteY19" fmla="*/ 18288 h 18288"/>
              <a:gd name="connsiteX20" fmla="*/ 0 w 5897880"/>
              <a:gd name="connsiteY2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897880" h="18288" fill="none" extrusionOk="0">
                <a:moveTo>
                  <a:pt x="0" y="0"/>
                </a:moveTo>
                <a:cubicBezTo>
                  <a:pt x="232564" y="21549"/>
                  <a:pt x="389747" y="7320"/>
                  <a:pt x="537362" y="0"/>
                </a:cubicBezTo>
                <a:cubicBezTo>
                  <a:pt x="684977" y="-7320"/>
                  <a:pt x="894159" y="-7726"/>
                  <a:pt x="1133704" y="0"/>
                </a:cubicBezTo>
                <a:cubicBezTo>
                  <a:pt x="1373249" y="7726"/>
                  <a:pt x="1440352" y="-304"/>
                  <a:pt x="1671066" y="0"/>
                </a:cubicBezTo>
                <a:cubicBezTo>
                  <a:pt x="1901780" y="304"/>
                  <a:pt x="2091497" y="765"/>
                  <a:pt x="2385365" y="0"/>
                </a:cubicBezTo>
                <a:cubicBezTo>
                  <a:pt x="2679233" y="-765"/>
                  <a:pt x="2762926" y="2802"/>
                  <a:pt x="3040685" y="0"/>
                </a:cubicBezTo>
                <a:cubicBezTo>
                  <a:pt x="3318444" y="-2802"/>
                  <a:pt x="3409726" y="9093"/>
                  <a:pt x="3696005" y="0"/>
                </a:cubicBezTo>
                <a:cubicBezTo>
                  <a:pt x="3982284" y="-9093"/>
                  <a:pt x="4087272" y="27119"/>
                  <a:pt x="4469282" y="0"/>
                </a:cubicBezTo>
                <a:cubicBezTo>
                  <a:pt x="4851292" y="-27119"/>
                  <a:pt x="4924835" y="26473"/>
                  <a:pt x="5183581" y="0"/>
                </a:cubicBezTo>
                <a:cubicBezTo>
                  <a:pt x="5442327" y="-26473"/>
                  <a:pt x="5598463" y="7328"/>
                  <a:pt x="5897880" y="0"/>
                </a:cubicBezTo>
                <a:cubicBezTo>
                  <a:pt x="5898259" y="7355"/>
                  <a:pt x="5898164" y="10249"/>
                  <a:pt x="5897880" y="18288"/>
                </a:cubicBezTo>
                <a:cubicBezTo>
                  <a:pt x="5682742" y="31268"/>
                  <a:pt x="5520014" y="14700"/>
                  <a:pt x="5419496" y="18288"/>
                </a:cubicBezTo>
                <a:cubicBezTo>
                  <a:pt x="5318978" y="21876"/>
                  <a:pt x="5012864" y="-2446"/>
                  <a:pt x="4882134" y="18288"/>
                </a:cubicBezTo>
                <a:cubicBezTo>
                  <a:pt x="4751404" y="39022"/>
                  <a:pt x="4313676" y="-3937"/>
                  <a:pt x="4167835" y="18288"/>
                </a:cubicBezTo>
                <a:cubicBezTo>
                  <a:pt x="4021994" y="40513"/>
                  <a:pt x="3715729" y="50049"/>
                  <a:pt x="3394558" y="18288"/>
                </a:cubicBezTo>
                <a:cubicBezTo>
                  <a:pt x="3073387" y="-13473"/>
                  <a:pt x="3093227" y="29828"/>
                  <a:pt x="2798216" y="18288"/>
                </a:cubicBezTo>
                <a:cubicBezTo>
                  <a:pt x="2503205" y="6748"/>
                  <a:pt x="2297615" y="22459"/>
                  <a:pt x="2024939" y="18288"/>
                </a:cubicBezTo>
                <a:cubicBezTo>
                  <a:pt x="1752263" y="14117"/>
                  <a:pt x="1629814" y="-5485"/>
                  <a:pt x="1487576" y="18288"/>
                </a:cubicBezTo>
                <a:cubicBezTo>
                  <a:pt x="1345338" y="42061"/>
                  <a:pt x="1238885" y="15810"/>
                  <a:pt x="1009193" y="18288"/>
                </a:cubicBezTo>
                <a:cubicBezTo>
                  <a:pt x="779501" y="20766"/>
                  <a:pt x="441829" y="-24679"/>
                  <a:pt x="0" y="18288"/>
                </a:cubicBezTo>
                <a:cubicBezTo>
                  <a:pt x="-384" y="12702"/>
                  <a:pt x="-513" y="4636"/>
                  <a:pt x="0" y="0"/>
                </a:cubicBezTo>
                <a:close/>
              </a:path>
              <a:path w="5897880" h="18288" stroke="0" extrusionOk="0">
                <a:moveTo>
                  <a:pt x="0" y="0"/>
                </a:moveTo>
                <a:cubicBezTo>
                  <a:pt x="196299" y="-26676"/>
                  <a:pt x="463834" y="6738"/>
                  <a:pt x="596341" y="0"/>
                </a:cubicBezTo>
                <a:cubicBezTo>
                  <a:pt x="728848" y="-6738"/>
                  <a:pt x="857267" y="1845"/>
                  <a:pt x="1074725" y="0"/>
                </a:cubicBezTo>
                <a:cubicBezTo>
                  <a:pt x="1292183" y="-1845"/>
                  <a:pt x="1545672" y="3744"/>
                  <a:pt x="1848002" y="0"/>
                </a:cubicBezTo>
                <a:cubicBezTo>
                  <a:pt x="2150332" y="-3744"/>
                  <a:pt x="2306688" y="-14526"/>
                  <a:pt x="2444344" y="0"/>
                </a:cubicBezTo>
                <a:cubicBezTo>
                  <a:pt x="2582000" y="14526"/>
                  <a:pt x="2761095" y="-11862"/>
                  <a:pt x="3040685" y="0"/>
                </a:cubicBezTo>
                <a:cubicBezTo>
                  <a:pt x="3320275" y="11862"/>
                  <a:pt x="3622320" y="-32867"/>
                  <a:pt x="3813962" y="0"/>
                </a:cubicBezTo>
                <a:cubicBezTo>
                  <a:pt x="4005604" y="32867"/>
                  <a:pt x="4117810" y="-10778"/>
                  <a:pt x="4351325" y="0"/>
                </a:cubicBezTo>
                <a:cubicBezTo>
                  <a:pt x="4584840" y="10778"/>
                  <a:pt x="4963783" y="-32384"/>
                  <a:pt x="5124602" y="0"/>
                </a:cubicBezTo>
                <a:cubicBezTo>
                  <a:pt x="5285421" y="32384"/>
                  <a:pt x="5705238" y="-29538"/>
                  <a:pt x="5897880" y="0"/>
                </a:cubicBezTo>
                <a:cubicBezTo>
                  <a:pt x="5898220" y="5688"/>
                  <a:pt x="5897711" y="13142"/>
                  <a:pt x="5897880" y="18288"/>
                </a:cubicBezTo>
                <a:cubicBezTo>
                  <a:pt x="5630425" y="-1425"/>
                  <a:pt x="5532865" y="12244"/>
                  <a:pt x="5242560" y="18288"/>
                </a:cubicBezTo>
                <a:cubicBezTo>
                  <a:pt x="4952255" y="24332"/>
                  <a:pt x="4783060" y="5748"/>
                  <a:pt x="4646219" y="18288"/>
                </a:cubicBezTo>
                <a:cubicBezTo>
                  <a:pt x="4509378" y="30828"/>
                  <a:pt x="4163771" y="-13995"/>
                  <a:pt x="3872941" y="18288"/>
                </a:cubicBezTo>
                <a:cubicBezTo>
                  <a:pt x="3582111" y="50571"/>
                  <a:pt x="3362704" y="-1402"/>
                  <a:pt x="3099664" y="18288"/>
                </a:cubicBezTo>
                <a:cubicBezTo>
                  <a:pt x="2836624" y="37978"/>
                  <a:pt x="2747441" y="19657"/>
                  <a:pt x="2562301" y="18288"/>
                </a:cubicBezTo>
                <a:cubicBezTo>
                  <a:pt x="2377161" y="16919"/>
                  <a:pt x="2104946" y="21735"/>
                  <a:pt x="1906981" y="18288"/>
                </a:cubicBezTo>
                <a:cubicBezTo>
                  <a:pt x="1709016" y="14841"/>
                  <a:pt x="1304654" y="-2323"/>
                  <a:pt x="1133704" y="18288"/>
                </a:cubicBezTo>
                <a:cubicBezTo>
                  <a:pt x="962754" y="38899"/>
                  <a:pt x="457048" y="2985"/>
                  <a:pt x="0" y="18288"/>
                </a:cubicBezTo>
                <a:cubicBezTo>
                  <a:pt x="-478" y="10520"/>
                  <a:pt x="210" y="5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sketch line 2">
            <a:extLst>
              <a:ext uri="{FF2B5EF4-FFF2-40B4-BE49-F238E27FC236}">
                <a16:creationId xmlns:a16="http://schemas.microsoft.com/office/drawing/2014/main" id="{8FFD9892-EDE5-4886-A313-66099DA8C8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0653" y="5626353"/>
            <a:ext cx="3479619" cy="18288"/>
          </a:xfrm>
          <a:custGeom>
            <a:avLst/>
            <a:gdLst>
              <a:gd name="connsiteX0" fmla="*/ 0 w 3479619"/>
              <a:gd name="connsiteY0" fmla="*/ 0 h 18288"/>
              <a:gd name="connsiteX1" fmla="*/ 661128 w 3479619"/>
              <a:gd name="connsiteY1" fmla="*/ 0 h 18288"/>
              <a:gd name="connsiteX2" fmla="*/ 1357051 w 3479619"/>
              <a:gd name="connsiteY2" fmla="*/ 0 h 18288"/>
              <a:gd name="connsiteX3" fmla="*/ 2087771 w 3479619"/>
              <a:gd name="connsiteY3" fmla="*/ 0 h 18288"/>
              <a:gd name="connsiteX4" fmla="*/ 2818491 w 3479619"/>
              <a:gd name="connsiteY4" fmla="*/ 0 h 18288"/>
              <a:gd name="connsiteX5" fmla="*/ 3479619 w 3479619"/>
              <a:gd name="connsiteY5" fmla="*/ 0 h 18288"/>
              <a:gd name="connsiteX6" fmla="*/ 3479619 w 3479619"/>
              <a:gd name="connsiteY6" fmla="*/ 18288 h 18288"/>
              <a:gd name="connsiteX7" fmla="*/ 2714103 w 3479619"/>
              <a:gd name="connsiteY7" fmla="*/ 18288 h 18288"/>
              <a:gd name="connsiteX8" fmla="*/ 1948587 w 3479619"/>
              <a:gd name="connsiteY8" fmla="*/ 18288 h 18288"/>
              <a:gd name="connsiteX9" fmla="*/ 1252663 w 3479619"/>
              <a:gd name="connsiteY9" fmla="*/ 18288 h 18288"/>
              <a:gd name="connsiteX10" fmla="*/ 0 w 3479619"/>
              <a:gd name="connsiteY10" fmla="*/ 18288 h 18288"/>
              <a:gd name="connsiteX11" fmla="*/ 0 w 3479619"/>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9619" h="18288" fill="none" extrusionOk="0">
                <a:moveTo>
                  <a:pt x="0" y="0"/>
                </a:moveTo>
                <a:cubicBezTo>
                  <a:pt x="178395" y="-3637"/>
                  <a:pt x="368619" y="-28254"/>
                  <a:pt x="661128" y="0"/>
                </a:cubicBezTo>
                <a:cubicBezTo>
                  <a:pt x="953637" y="28254"/>
                  <a:pt x="1022982" y="-4416"/>
                  <a:pt x="1357051" y="0"/>
                </a:cubicBezTo>
                <a:cubicBezTo>
                  <a:pt x="1691120" y="4416"/>
                  <a:pt x="1729558" y="27777"/>
                  <a:pt x="2087771" y="0"/>
                </a:cubicBezTo>
                <a:cubicBezTo>
                  <a:pt x="2445984" y="-27777"/>
                  <a:pt x="2592094" y="4429"/>
                  <a:pt x="2818491" y="0"/>
                </a:cubicBezTo>
                <a:cubicBezTo>
                  <a:pt x="3044888" y="-4429"/>
                  <a:pt x="3204567" y="26471"/>
                  <a:pt x="3479619" y="0"/>
                </a:cubicBezTo>
                <a:cubicBezTo>
                  <a:pt x="3478910" y="8157"/>
                  <a:pt x="3479206" y="12125"/>
                  <a:pt x="3479619" y="18288"/>
                </a:cubicBezTo>
                <a:cubicBezTo>
                  <a:pt x="3315855" y="-2963"/>
                  <a:pt x="3094885" y="26965"/>
                  <a:pt x="2714103" y="18288"/>
                </a:cubicBezTo>
                <a:cubicBezTo>
                  <a:pt x="2333321" y="9611"/>
                  <a:pt x="2260528" y="-15335"/>
                  <a:pt x="1948587" y="18288"/>
                </a:cubicBezTo>
                <a:cubicBezTo>
                  <a:pt x="1636646" y="51911"/>
                  <a:pt x="1489816" y="46369"/>
                  <a:pt x="1252663" y="18288"/>
                </a:cubicBezTo>
                <a:cubicBezTo>
                  <a:pt x="1015510" y="-9793"/>
                  <a:pt x="519812" y="-12177"/>
                  <a:pt x="0" y="18288"/>
                </a:cubicBezTo>
                <a:cubicBezTo>
                  <a:pt x="-46" y="12483"/>
                  <a:pt x="-203" y="6491"/>
                  <a:pt x="0" y="0"/>
                </a:cubicBezTo>
                <a:close/>
              </a:path>
              <a:path w="3479619" h="18288" stroke="0" extrusionOk="0">
                <a:moveTo>
                  <a:pt x="0" y="0"/>
                </a:moveTo>
                <a:cubicBezTo>
                  <a:pt x="326045" y="25020"/>
                  <a:pt x="425411" y="-17676"/>
                  <a:pt x="661128" y="0"/>
                </a:cubicBezTo>
                <a:cubicBezTo>
                  <a:pt x="896845" y="17676"/>
                  <a:pt x="1124825" y="1478"/>
                  <a:pt x="1252663" y="0"/>
                </a:cubicBezTo>
                <a:cubicBezTo>
                  <a:pt x="1380502" y="-1478"/>
                  <a:pt x="1694914" y="11788"/>
                  <a:pt x="2018179" y="0"/>
                </a:cubicBezTo>
                <a:cubicBezTo>
                  <a:pt x="2341444" y="-11788"/>
                  <a:pt x="2451167" y="12596"/>
                  <a:pt x="2679307" y="0"/>
                </a:cubicBezTo>
                <a:cubicBezTo>
                  <a:pt x="2907447" y="-12596"/>
                  <a:pt x="3094555" y="23821"/>
                  <a:pt x="3479619" y="0"/>
                </a:cubicBezTo>
                <a:cubicBezTo>
                  <a:pt x="3479355" y="4493"/>
                  <a:pt x="3480003" y="9472"/>
                  <a:pt x="3479619" y="18288"/>
                </a:cubicBezTo>
                <a:cubicBezTo>
                  <a:pt x="3311729" y="36782"/>
                  <a:pt x="3015946" y="7938"/>
                  <a:pt x="2783695" y="18288"/>
                </a:cubicBezTo>
                <a:cubicBezTo>
                  <a:pt x="2551444" y="28638"/>
                  <a:pt x="2398767" y="-13940"/>
                  <a:pt x="2018179" y="18288"/>
                </a:cubicBezTo>
                <a:cubicBezTo>
                  <a:pt x="1637591" y="50516"/>
                  <a:pt x="1634873" y="-6356"/>
                  <a:pt x="1426644" y="18288"/>
                </a:cubicBezTo>
                <a:cubicBezTo>
                  <a:pt x="1218415" y="42932"/>
                  <a:pt x="1006973" y="4094"/>
                  <a:pt x="730720" y="18288"/>
                </a:cubicBezTo>
                <a:cubicBezTo>
                  <a:pt x="454467" y="32482"/>
                  <a:pt x="291313" y="3910"/>
                  <a:pt x="0" y="18288"/>
                </a:cubicBezTo>
                <a:cubicBezTo>
                  <a:pt x="843" y="9577"/>
                  <a:pt x="371" y="6900"/>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Slide Number Placeholder 5">
            <a:extLst>
              <a:ext uri="{FF2B5EF4-FFF2-40B4-BE49-F238E27FC236}">
                <a16:creationId xmlns:a16="http://schemas.microsoft.com/office/drawing/2014/main" id="{5BEC4ED0-CF0B-4559-1739-5A9EDFA1543D}"/>
              </a:ext>
            </a:extLst>
          </p:cNvPr>
          <p:cNvSpPr>
            <a:spLocks noGrp="1"/>
          </p:cNvSpPr>
          <p:nvPr>
            <p:ph type="sldNum" sz="quarter" idx="12"/>
          </p:nvPr>
        </p:nvSpPr>
        <p:spPr>
          <a:xfrm>
            <a:off x="8610600"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69AA91F9-977C-40AE-8FE7-0BA17E87C1A1}" type="slidenum">
              <a:rPr kumimoji="0" lang="en-US" sz="1200" b="0" i="0" u="none" strike="noStrike" kern="1200" cap="none" spc="0" normalizeH="0" baseline="0" noProof="0">
                <a:ln>
                  <a:noFill/>
                </a:ln>
                <a:solidFill>
                  <a:srgbClr val="FFFFFF"/>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a:t>
            </a:fld>
            <a:endParaRPr kumimoji="0" lang="en-US" sz="1200" b="0" i="0" u="none" strike="noStrike" kern="1200" cap="none" spc="0" normalizeH="0" baseline="0" noProof="0">
              <a:ln>
                <a:noFill/>
              </a:ln>
              <a:solidFill>
                <a:srgbClr val="FFFFFF"/>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35454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E5820A-4F1F-F9FA-552C-C991AAFBFC04}"/>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46F584-9B59-E5DF-71AE-390106A2801D}"/>
              </a:ext>
            </a:extLst>
          </p:cNvPr>
          <p:cNvSpPr>
            <a:spLocks noGrp="1"/>
          </p:cNvSpPr>
          <p:nvPr>
            <p:ph type="title"/>
          </p:nvPr>
        </p:nvSpPr>
        <p:spPr>
          <a:xfrm>
            <a:off x="682752" y="640080"/>
            <a:ext cx="3941600" cy="3566160"/>
          </a:xfrm>
        </p:spPr>
        <p:txBody>
          <a:bodyPr vert="horz" lIns="91440" tIns="45720" rIns="91440" bIns="45720" rtlCol="0" anchor="b">
            <a:normAutofit/>
          </a:bodyPr>
          <a:lstStyle/>
          <a:p>
            <a:r>
              <a:rPr lang="en-US" sz="4600" dirty="0"/>
              <a:t>Good afternoon and welcome – from ITP staff</a:t>
            </a:r>
          </a:p>
        </p:txBody>
      </p:sp>
      <p:sp>
        <p:nvSpPr>
          <p:cNvPr id="1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wearing headphones and using a computer&#10;&#10;AI-generated content may be incorrect.">
            <a:extLst>
              <a:ext uri="{FF2B5EF4-FFF2-40B4-BE49-F238E27FC236}">
                <a16:creationId xmlns:a16="http://schemas.microsoft.com/office/drawing/2014/main" id="{2E3439EC-D146-F575-9554-37382FBE8929}"/>
              </a:ext>
            </a:extLst>
          </p:cNvPr>
          <p:cNvPicPr>
            <a:picLocks noChangeAspect="1"/>
          </p:cNvPicPr>
          <p:nvPr/>
        </p:nvPicPr>
        <p:blipFill>
          <a:blip r:embed="rId2">
            <a:extLst>
              <a:ext uri="{28A0092B-C50C-407E-A947-70E740481C1C}">
                <a14:useLocalDpi xmlns:a14="http://schemas.microsoft.com/office/drawing/2010/main" val="0"/>
              </a:ext>
            </a:extLst>
          </a:blip>
          <a:srcRect l="13974" r="19073"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Slide Number Placeholder 2">
            <a:extLst>
              <a:ext uri="{FF2B5EF4-FFF2-40B4-BE49-F238E27FC236}">
                <a16:creationId xmlns:a16="http://schemas.microsoft.com/office/drawing/2014/main" id="{25CEC5E3-6227-B9F9-C4E7-42D68398C430}"/>
              </a:ext>
            </a:extLst>
          </p:cNvPr>
          <p:cNvSpPr>
            <a:spLocks noGrp="1"/>
          </p:cNvSpPr>
          <p:nvPr>
            <p:ph type="sldNum" sz="quarter" idx="12"/>
          </p:nvPr>
        </p:nvSpPr>
        <p:spPr>
          <a:xfrm>
            <a:off x="10591800" y="6356350"/>
            <a:ext cx="762000" cy="365125"/>
          </a:xfrm>
        </p:spPr>
        <p:txBody>
          <a:bodyPr vert="horz" lIns="91440" tIns="45720" rIns="91440" bIns="45720" rtlCol="0" anchor="ctr">
            <a:normAutofit/>
          </a:bodyPr>
          <a:lstStyle/>
          <a:p>
            <a:pPr>
              <a:spcAft>
                <a:spcPts val="600"/>
              </a:spcAft>
              <a:defRPr/>
            </a:pPr>
            <a:fld id="{69AA91F9-977C-40AE-8FE7-0BA17E87C1A1}" type="slidenum">
              <a:rPr lang="en-US">
                <a:solidFill>
                  <a:srgbClr val="FFFFFF"/>
                </a:solidFill>
                <a:latin typeface="Calibri" panose="020F0502020204030204"/>
              </a:rPr>
              <a:pPr>
                <a:spcAft>
                  <a:spcPts val="600"/>
                </a:spcAft>
                <a:defRPr/>
              </a:pPr>
              <a:t>2</a:t>
            </a:fld>
            <a:endParaRPr lang="en-US">
              <a:solidFill>
                <a:srgbClr val="FFFFFF"/>
              </a:solidFill>
              <a:latin typeface="Calibri" panose="020F0502020204030204"/>
            </a:endParaRPr>
          </a:p>
        </p:txBody>
      </p:sp>
    </p:spTree>
    <p:extLst>
      <p:ext uri="{BB962C8B-B14F-4D97-AF65-F5344CB8AC3E}">
        <p14:creationId xmlns:p14="http://schemas.microsoft.com/office/powerpoint/2010/main" val="412242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6F0A1A27-3573-14E8-62FB-426745E17C5A}"/>
              </a:ext>
            </a:extLst>
          </p:cNvPr>
          <p:cNvSpPr>
            <a:spLocks noGrp="1"/>
          </p:cNvSpPr>
          <p:nvPr>
            <p:ph type="title"/>
          </p:nvPr>
        </p:nvSpPr>
        <p:spPr>
          <a:xfrm>
            <a:off x="640080" y="325369"/>
            <a:ext cx="4368602" cy="1956841"/>
          </a:xfrm>
        </p:spPr>
        <p:txBody>
          <a:bodyPr anchor="b">
            <a:normAutofit/>
          </a:bodyPr>
          <a:lstStyle/>
          <a:p>
            <a:r>
              <a:rPr lang="en-US" sz="4800" dirty="0"/>
              <a:t>Today’s Topics</a:t>
            </a:r>
          </a:p>
        </p:txBody>
      </p:sp>
      <p:sp>
        <p:nvSpPr>
          <p:cNvPr id="2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F698060C-E22B-DE69-1744-4F0B478BE02E}"/>
              </a:ext>
            </a:extLst>
          </p:cNvPr>
          <p:cNvSpPr>
            <a:spLocks noGrp="1"/>
          </p:cNvSpPr>
          <p:nvPr>
            <p:ph idx="1"/>
          </p:nvPr>
        </p:nvSpPr>
        <p:spPr>
          <a:xfrm>
            <a:off x="640080" y="2872899"/>
            <a:ext cx="4243589" cy="3320668"/>
          </a:xfrm>
        </p:spPr>
        <p:txBody>
          <a:bodyPr>
            <a:normAutofit lnSpcReduction="10000"/>
          </a:bodyPr>
          <a:lstStyle/>
          <a:p>
            <a:r>
              <a:rPr lang="en-US" sz="2400" dirty="0"/>
              <a:t>Iowa House File 190</a:t>
            </a:r>
          </a:p>
          <a:p>
            <a:r>
              <a:rPr lang="en-US" sz="2400" dirty="0"/>
              <a:t>Remote Testing Window</a:t>
            </a:r>
          </a:p>
          <a:p>
            <a:r>
              <a:rPr lang="en-US" sz="2400" dirty="0"/>
              <a:t>Family Remote Testing Agreement Form</a:t>
            </a:r>
          </a:p>
          <a:p>
            <a:r>
              <a:rPr lang="en-US" sz="2400" dirty="0"/>
              <a:t>Remote Testing Practice Sessions In Training Site </a:t>
            </a:r>
            <a:r>
              <a:rPr lang="en-US" sz="2400" dirty="0" err="1"/>
              <a:t>PearsonAccess</a:t>
            </a:r>
            <a:r>
              <a:rPr lang="en-US" sz="2400" baseline="30000" dirty="0" err="1"/>
              <a:t>next</a:t>
            </a:r>
            <a:r>
              <a:rPr lang="en-US" sz="2400" dirty="0"/>
              <a:t> (Live Demo)</a:t>
            </a:r>
          </a:p>
          <a:p>
            <a:r>
              <a:rPr lang="en-US" sz="2400" dirty="0"/>
              <a:t>Q&amp;A Session</a:t>
            </a:r>
          </a:p>
        </p:txBody>
      </p:sp>
      <p:pic>
        <p:nvPicPr>
          <p:cNvPr id="5" name="Picture 4" descr="Person writing on a notepad">
            <a:extLst>
              <a:ext uri="{FF2B5EF4-FFF2-40B4-BE49-F238E27FC236}">
                <a16:creationId xmlns:a16="http://schemas.microsoft.com/office/drawing/2014/main" id="{19AF87DC-8357-4FE4-82C6-B59493B6AD09}"/>
              </a:ext>
            </a:extLst>
          </p:cNvPr>
          <p:cNvPicPr>
            <a:picLocks noChangeAspect="1"/>
          </p:cNvPicPr>
          <p:nvPr/>
        </p:nvPicPr>
        <p:blipFill>
          <a:blip r:embed="rId2"/>
          <a:srcRect l="13947" r="656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Slide Number Placeholder 3">
            <a:extLst>
              <a:ext uri="{FF2B5EF4-FFF2-40B4-BE49-F238E27FC236}">
                <a16:creationId xmlns:a16="http://schemas.microsoft.com/office/drawing/2014/main" id="{0DBB6BDD-DB4F-1E5F-3941-C1D6E7F59C91}"/>
              </a:ext>
            </a:extLst>
          </p:cNvPr>
          <p:cNvSpPr>
            <a:spLocks noGrp="1"/>
          </p:cNvSpPr>
          <p:nvPr>
            <p:ph type="sldNum" sz="quarter" idx="12"/>
          </p:nvPr>
        </p:nvSpPr>
        <p:spPr>
          <a:xfrm>
            <a:off x="10439400" y="6356350"/>
            <a:ext cx="9144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69AA91F9-977C-40AE-8FE7-0BA17E87C1A1}" type="slidenum">
              <a:rPr kumimoji="0" lang="en-US" sz="1200" b="0" i="0" u="none" strike="noStrike" kern="1200" cap="none" spc="0" normalizeH="0" baseline="0" noProof="0">
                <a:ln>
                  <a:noFill/>
                </a:ln>
                <a:solidFill>
                  <a:srgbClr val="FFFFFF"/>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a:t>
            </a:fld>
            <a:endParaRPr kumimoji="0" lang="en-US" sz="1200" b="0" i="0" u="none" strike="noStrike" kern="1200" cap="none" spc="0" normalizeH="0" baseline="0" noProof="0">
              <a:ln>
                <a:noFill/>
              </a:ln>
              <a:solidFill>
                <a:srgbClr val="FFFFFF"/>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7906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7302EC7-86C6-716E-8DB1-6408A3410EA8}"/>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dirty="0">
                <a:solidFill>
                  <a:srgbClr val="FFFFFF"/>
                </a:solidFill>
                <a:latin typeface="+mj-lt"/>
                <a:ea typeface="+mj-ea"/>
                <a:cs typeface="+mj-cs"/>
              </a:rPr>
              <a:t>Iowa House File 190</a:t>
            </a:r>
          </a:p>
        </p:txBody>
      </p:sp>
      <p:sp>
        <p:nvSpPr>
          <p:cNvPr id="4" name="Content Placeholder 3">
            <a:extLst>
              <a:ext uri="{FF2B5EF4-FFF2-40B4-BE49-F238E27FC236}">
                <a16:creationId xmlns:a16="http://schemas.microsoft.com/office/drawing/2014/main" id="{E0DE708C-140A-4CD4-8FAC-A818D4CBF98C}"/>
              </a:ext>
            </a:extLst>
          </p:cNvPr>
          <p:cNvSpPr>
            <a:spLocks noGrp="1"/>
          </p:cNvSpPr>
          <p:nvPr>
            <p:ph idx="1"/>
          </p:nvPr>
        </p:nvSpPr>
        <p:spPr>
          <a:xfrm>
            <a:off x="4649843" y="1492162"/>
            <a:ext cx="7036153" cy="3674986"/>
          </a:xfrm>
        </p:spPr>
        <p:txBody>
          <a:bodyPr>
            <a:normAutofit/>
          </a:bodyPr>
          <a:lstStyle/>
          <a:p>
            <a:pPr marL="0" indent="0">
              <a:buNone/>
            </a:pPr>
            <a:r>
              <a:rPr lang="en-US" sz="2600" dirty="0"/>
              <a:t>Iowa </a:t>
            </a:r>
            <a:r>
              <a:rPr lang="en-US" sz="2600" dirty="0">
                <a:hlinkClick r:id="rId2"/>
              </a:rPr>
              <a:t>House File 190</a:t>
            </a:r>
            <a:r>
              <a:rPr lang="en-US" sz="2600" dirty="0"/>
              <a:t>, approved on June 11, 2025</a:t>
            </a:r>
          </a:p>
          <a:p>
            <a:pPr marL="0" indent="0">
              <a:buNone/>
            </a:pPr>
            <a:endParaRPr lang="en-US" sz="2600" dirty="0"/>
          </a:p>
          <a:p>
            <a:pPr marL="0" indent="0">
              <a:buNone/>
            </a:pPr>
            <a:r>
              <a:rPr lang="en-US" sz="2600" dirty="0"/>
              <a:t>“… </a:t>
            </a:r>
            <a:r>
              <a:rPr lang="en-US" sz="2600" i="1" dirty="0"/>
              <a:t>any school district, accredited nonpublic school, or charter school providing instruction delivered primarily over the internet pursuant to subsection 32 may administer any state assessment required pursuant to this subsection in an online setting that is similar to the student's regular academic instruction</a:t>
            </a:r>
            <a:r>
              <a:rPr lang="en-US" sz="2600" dirty="0"/>
              <a:t> …”</a:t>
            </a:r>
            <a:endParaRPr lang="en-US" sz="2400" dirty="0"/>
          </a:p>
        </p:txBody>
      </p:sp>
      <p:sp>
        <p:nvSpPr>
          <p:cNvPr id="6" name="Slide Number Placeholder 5">
            <a:extLst>
              <a:ext uri="{FF2B5EF4-FFF2-40B4-BE49-F238E27FC236}">
                <a16:creationId xmlns:a16="http://schemas.microsoft.com/office/drawing/2014/main" id="{0594D3B4-E23D-A9EC-3C9C-C33D93BC702A}"/>
              </a:ext>
            </a:extLst>
          </p:cNvPr>
          <p:cNvSpPr>
            <a:spLocks noGrp="1"/>
          </p:cNvSpPr>
          <p:nvPr>
            <p:ph type="sldNum" sz="quarter" idx="12"/>
          </p:nvPr>
        </p:nvSpPr>
        <p:spPr/>
        <p:txBody>
          <a:bodyPr/>
          <a:lstStyle/>
          <a:p>
            <a:fld id="{98FAD8D9-EABE-4637-8CF0-B760B54CD58E}" type="slidenum">
              <a:rPr lang="en-US" smtClean="0"/>
              <a:t>4</a:t>
            </a:fld>
            <a:endParaRPr lang="en-US"/>
          </a:p>
        </p:txBody>
      </p:sp>
    </p:spTree>
    <p:extLst>
      <p:ext uri="{BB962C8B-B14F-4D97-AF65-F5344CB8AC3E}">
        <p14:creationId xmlns:p14="http://schemas.microsoft.com/office/powerpoint/2010/main" val="903235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itle 3">
            <a:extLst>
              <a:ext uri="{FF2B5EF4-FFF2-40B4-BE49-F238E27FC236}">
                <a16:creationId xmlns:a16="http://schemas.microsoft.com/office/drawing/2014/main" id="{9123814D-7E1E-5A63-9160-F9FE1BEC56C8}"/>
              </a:ext>
            </a:extLst>
          </p:cNvPr>
          <p:cNvSpPr>
            <a:spLocks noGrp="1"/>
          </p:cNvSpPr>
          <p:nvPr>
            <p:ph type="title"/>
          </p:nvPr>
        </p:nvSpPr>
        <p:spPr>
          <a:xfrm>
            <a:off x="1148022" y="278535"/>
            <a:ext cx="9895951" cy="1033669"/>
          </a:xfrm>
        </p:spPr>
        <p:txBody>
          <a:bodyPr>
            <a:normAutofit/>
          </a:bodyPr>
          <a:lstStyle/>
          <a:p>
            <a:pPr algn="ctr"/>
            <a:r>
              <a:rPr lang="en-US" sz="4800" dirty="0">
                <a:solidFill>
                  <a:srgbClr val="FFFFFF"/>
                </a:solidFill>
              </a:rPr>
              <a:t>Notable Requirements From HF190</a:t>
            </a:r>
          </a:p>
        </p:txBody>
      </p:sp>
      <p:sp>
        <p:nvSpPr>
          <p:cNvPr id="7" name="Slide Number Placeholder 6">
            <a:extLst>
              <a:ext uri="{FF2B5EF4-FFF2-40B4-BE49-F238E27FC236}">
                <a16:creationId xmlns:a16="http://schemas.microsoft.com/office/drawing/2014/main" id="{F23F5375-F284-621C-3013-0D85DD76D2F0}"/>
              </a:ext>
            </a:extLst>
          </p:cNvPr>
          <p:cNvSpPr>
            <a:spLocks noGrp="1"/>
          </p:cNvSpPr>
          <p:nvPr>
            <p:ph type="sldNum" sz="quarter" idx="12"/>
          </p:nvPr>
        </p:nvSpPr>
        <p:spPr/>
        <p:txBody>
          <a:bodyPr/>
          <a:lstStyle/>
          <a:p>
            <a:fld id="{98FAD8D9-EABE-4637-8CF0-B760B54CD58E}" type="slidenum">
              <a:rPr lang="en-US" smtClean="0"/>
              <a:t>5</a:t>
            </a:fld>
            <a:endParaRPr lang="en-US" dirty="0"/>
          </a:p>
        </p:txBody>
      </p:sp>
      <p:sp>
        <p:nvSpPr>
          <p:cNvPr id="3" name="Content Placeholder 2">
            <a:extLst>
              <a:ext uri="{FF2B5EF4-FFF2-40B4-BE49-F238E27FC236}">
                <a16:creationId xmlns:a16="http://schemas.microsoft.com/office/drawing/2014/main" id="{D8B8ABBB-26C9-21DF-57D9-B23607C02287}"/>
              </a:ext>
            </a:extLst>
          </p:cNvPr>
          <p:cNvSpPr>
            <a:spLocks noGrp="1"/>
          </p:cNvSpPr>
          <p:nvPr>
            <p:ph idx="1"/>
          </p:nvPr>
        </p:nvSpPr>
        <p:spPr>
          <a:xfrm>
            <a:off x="838197" y="1875967"/>
            <a:ext cx="10515600" cy="4117026"/>
          </a:xfrm>
        </p:spPr>
        <p:txBody>
          <a:bodyPr>
            <a:normAutofit lnSpcReduction="10000"/>
          </a:bodyPr>
          <a:lstStyle/>
          <a:p>
            <a:r>
              <a:rPr lang="en-US" dirty="0"/>
              <a:t>The student participates in </a:t>
            </a:r>
            <a:r>
              <a:rPr lang="en-US" i="1" u="sng" dirty="0"/>
              <a:t>a synchronous assessment session</a:t>
            </a:r>
            <a:r>
              <a:rPr lang="en-US" dirty="0"/>
              <a:t> that </a:t>
            </a:r>
            <a:r>
              <a:rPr lang="en-US" i="1" u="sng" dirty="0"/>
              <a:t>is initiated and managed by personnel</a:t>
            </a:r>
            <a:r>
              <a:rPr lang="en-US" dirty="0"/>
              <a:t> designated by the school district, accredited nonpublic school, or charter school.</a:t>
            </a:r>
          </a:p>
          <a:p>
            <a:r>
              <a:rPr lang="en-US" dirty="0"/>
              <a:t>The student takes the assessment using a device and an assessment platform that allow </a:t>
            </a:r>
            <a:r>
              <a:rPr lang="en-US" i="1" u="sng" dirty="0"/>
              <a:t>an assessment proctor to monitor the student for the duration of the assessment through a video feed</a:t>
            </a:r>
            <a:r>
              <a:rPr lang="en-US" dirty="0"/>
              <a:t> that allows the assessment proctor to view the student taking the assessment and the student's background.</a:t>
            </a:r>
          </a:p>
          <a:p>
            <a:r>
              <a:rPr lang="en-US" dirty="0"/>
              <a:t>The school district, accredited nonpublic school, or charter school maintains </a:t>
            </a:r>
            <a:r>
              <a:rPr lang="en-US" i="1" u="sng" dirty="0"/>
              <a:t>a ratio of students taking the assessment to assessment proctors of not greater than ten to one</a:t>
            </a:r>
            <a:r>
              <a:rPr lang="en-US" dirty="0"/>
              <a:t>.</a:t>
            </a:r>
          </a:p>
        </p:txBody>
      </p:sp>
    </p:spTree>
    <p:extLst>
      <p:ext uri="{BB962C8B-B14F-4D97-AF65-F5344CB8AC3E}">
        <p14:creationId xmlns:p14="http://schemas.microsoft.com/office/powerpoint/2010/main" val="1852359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20B501-410C-485B-7699-BA6A370887B2}"/>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AF6892-AA01-8E93-1DC5-722DCBE99FD8}"/>
              </a:ext>
            </a:extLst>
          </p:cNvPr>
          <p:cNvSpPr>
            <a:spLocks noGrp="1"/>
          </p:cNvSpPr>
          <p:nvPr>
            <p:ph type="title"/>
          </p:nvPr>
        </p:nvSpPr>
        <p:spPr>
          <a:xfrm>
            <a:off x="6392583" y="501651"/>
            <a:ext cx="4414848" cy="1716255"/>
          </a:xfrm>
        </p:spPr>
        <p:txBody>
          <a:bodyPr vert="horz" lIns="91440" tIns="45720" rIns="91440" bIns="45720" rtlCol="0" anchor="b">
            <a:noAutofit/>
          </a:bodyPr>
          <a:lstStyle/>
          <a:p>
            <a:r>
              <a:rPr lang="en-US" sz="4000" kern="1200" dirty="0">
                <a:latin typeface="+mj-lt"/>
                <a:ea typeface="+mj-ea"/>
                <a:cs typeface="+mj-cs"/>
              </a:rPr>
              <a:t>ISASP 2026 Remote Testing Window</a:t>
            </a:r>
          </a:p>
        </p:txBody>
      </p:sp>
      <p:sp>
        <p:nvSpPr>
          <p:cNvPr id="27" name="Rectangle 26">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descr="A page in a planner">
            <a:extLst>
              <a:ext uri="{FF2B5EF4-FFF2-40B4-BE49-F238E27FC236}">
                <a16:creationId xmlns:a16="http://schemas.microsoft.com/office/drawing/2014/main" id="{70DC4057-1303-C28A-FC5D-13FC5131B50D}"/>
              </a:ext>
            </a:extLst>
          </p:cNvPr>
          <p:cNvPicPr>
            <a:picLocks noChangeAspect="1"/>
          </p:cNvPicPr>
          <p:nvPr/>
        </p:nvPicPr>
        <p:blipFill>
          <a:blip r:embed="rId3"/>
          <a:srcRect l="13050" r="31263"/>
          <a:stretch>
            <a:fillRect/>
          </a:stretch>
        </p:blipFill>
        <p:spPr>
          <a:xfrm>
            <a:off x="279143" y="299509"/>
            <a:ext cx="5221625" cy="6258983"/>
          </a:xfrm>
          <a:prstGeom prst="rect">
            <a:avLst/>
          </a:prstGeom>
        </p:spPr>
      </p:pic>
      <p:sp>
        <p:nvSpPr>
          <p:cNvPr id="22" name="Content Placeholder 21">
            <a:extLst>
              <a:ext uri="{FF2B5EF4-FFF2-40B4-BE49-F238E27FC236}">
                <a16:creationId xmlns:a16="http://schemas.microsoft.com/office/drawing/2014/main" id="{AB35C600-65C3-97E0-941C-D60060BE467D}"/>
              </a:ext>
            </a:extLst>
          </p:cNvPr>
          <p:cNvSpPr>
            <a:spLocks noGrp="1"/>
          </p:cNvSpPr>
          <p:nvPr>
            <p:ph idx="1"/>
          </p:nvPr>
        </p:nvSpPr>
        <p:spPr>
          <a:xfrm>
            <a:off x="6392583" y="2645922"/>
            <a:ext cx="4434721" cy="3710427"/>
          </a:xfrm>
        </p:spPr>
        <p:txBody>
          <a:bodyPr anchor="t">
            <a:normAutofit fontScale="92500" lnSpcReduction="10000"/>
          </a:bodyPr>
          <a:lstStyle/>
          <a:p>
            <a:pPr marL="0" indent="0">
              <a:buNone/>
            </a:pPr>
            <a:r>
              <a:rPr lang="en-US" dirty="0">
                <a:solidFill>
                  <a:schemeClr val="tx1">
                    <a:alpha val="80000"/>
                  </a:schemeClr>
                </a:solidFill>
              </a:rPr>
              <a:t>Start Date: 7:00 a.m. Monday, April 20, 2026</a:t>
            </a:r>
          </a:p>
          <a:p>
            <a:pPr marL="0" indent="0">
              <a:buNone/>
            </a:pPr>
            <a:r>
              <a:rPr lang="en-US" dirty="0">
                <a:solidFill>
                  <a:schemeClr val="tx1">
                    <a:alpha val="80000"/>
                  </a:schemeClr>
                </a:solidFill>
              </a:rPr>
              <a:t>End Date: 5:00 p.m. Friday, May 8, 2026</a:t>
            </a:r>
          </a:p>
          <a:p>
            <a:pPr marL="0" indent="0">
              <a:buNone/>
            </a:pPr>
            <a:endParaRPr lang="en-US" dirty="0">
              <a:solidFill>
                <a:schemeClr val="tx1">
                  <a:alpha val="80000"/>
                </a:schemeClr>
              </a:solidFill>
            </a:endParaRPr>
          </a:p>
          <a:p>
            <a:pPr marL="0" indent="0">
              <a:buNone/>
            </a:pPr>
            <a:r>
              <a:rPr lang="en-US" dirty="0">
                <a:solidFill>
                  <a:schemeClr val="tx1">
                    <a:alpha val="80000"/>
                  </a:schemeClr>
                </a:solidFill>
              </a:rPr>
              <a:t>Approved online schools set their own local window within these dates (or can set their local window for the full remote testing window)</a:t>
            </a:r>
          </a:p>
        </p:txBody>
      </p:sp>
      <p:cxnSp>
        <p:nvCxnSpPr>
          <p:cNvPr id="29" name="Straight Connector 2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53D6E7AD-F70F-BF14-FBE3-EFC6B952182E}"/>
              </a:ext>
            </a:extLst>
          </p:cNvPr>
          <p:cNvSpPr>
            <a:spLocks noGrp="1"/>
          </p:cNvSpPr>
          <p:nvPr>
            <p:ph type="sldNum" sz="quarter" idx="12"/>
          </p:nvPr>
        </p:nvSpPr>
        <p:spPr/>
        <p:txBody>
          <a:bodyPr/>
          <a:lstStyle/>
          <a:p>
            <a:fld id="{98FAD8D9-EABE-4637-8CF0-B760B54CD58E}" type="slidenum">
              <a:rPr lang="en-US" smtClean="0"/>
              <a:t>6</a:t>
            </a:fld>
            <a:endParaRPr lang="en-US" dirty="0"/>
          </a:p>
        </p:txBody>
      </p:sp>
    </p:spTree>
    <p:extLst>
      <p:ext uri="{BB962C8B-B14F-4D97-AF65-F5344CB8AC3E}">
        <p14:creationId xmlns:p14="http://schemas.microsoft.com/office/powerpoint/2010/main" val="895490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24BFD5-D814-402B-B6C4-EEF6AE14B0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91699B3-3D53-7EF5-31CD-3D1B0FEB4AB9}"/>
              </a:ext>
            </a:extLst>
          </p:cNvPr>
          <p:cNvSpPr>
            <a:spLocks noGrp="1"/>
          </p:cNvSpPr>
          <p:nvPr>
            <p:ph type="title"/>
          </p:nvPr>
        </p:nvSpPr>
        <p:spPr>
          <a:xfrm>
            <a:off x="838200" y="1122362"/>
            <a:ext cx="6281928" cy="4135437"/>
          </a:xfrm>
        </p:spPr>
        <p:txBody>
          <a:bodyPr vert="horz" lIns="91440" tIns="45720" rIns="91440" bIns="45720" rtlCol="0" anchor="b">
            <a:normAutofit/>
          </a:bodyPr>
          <a:lstStyle/>
          <a:p>
            <a:r>
              <a:rPr lang="en-US" sz="5400" dirty="0"/>
              <a:t>Family Remote Testing Agreement Form</a:t>
            </a:r>
            <a:endParaRPr lang="en-US" sz="5400" kern="1200" dirty="0">
              <a:solidFill>
                <a:schemeClr val="tx1"/>
              </a:solidFill>
              <a:latin typeface="+mj-lt"/>
              <a:ea typeface="+mj-ea"/>
              <a:cs typeface="+mj-cs"/>
            </a:endParaRPr>
          </a:p>
        </p:txBody>
      </p:sp>
      <p:sp>
        <p:nvSpPr>
          <p:cNvPr id="10" name="Rectangle 9">
            <a:extLst>
              <a:ext uri="{FF2B5EF4-FFF2-40B4-BE49-F238E27FC236}">
                <a16:creationId xmlns:a16="http://schemas.microsoft.com/office/drawing/2014/main" id="{36FED7E8-9A97-475F-9FA4-113410D443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6139" y="1031284"/>
            <a:ext cx="3647661" cy="4436126"/>
          </a:xfrm>
          <a:custGeom>
            <a:avLst/>
            <a:gdLst>
              <a:gd name="connsiteX0" fmla="*/ 0 w 3647661"/>
              <a:gd name="connsiteY0" fmla="*/ 0 h 4436126"/>
              <a:gd name="connsiteX1" fmla="*/ 498514 w 3647661"/>
              <a:gd name="connsiteY1" fmla="*/ 0 h 4436126"/>
              <a:gd name="connsiteX2" fmla="*/ 1069981 w 3647661"/>
              <a:gd name="connsiteY2" fmla="*/ 0 h 4436126"/>
              <a:gd name="connsiteX3" fmla="*/ 1714401 w 3647661"/>
              <a:gd name="connsiteY3" fmla="*/ 0 h 4436126"/>
              <a:gd name="connsiteX4" fmla="*/ 2285868 w 3647661"/>
              <a:gd name="connsiteY4" fmla="*/ 0 h 4436126"/>
              <a:gd name="connsiteX5" fmla="*/ 2784381 w 3647661"/>
              <a:gd name="connsiteY5" fmla="*/ 0 h 4436126"/>
              <a:gd name="connsiteX6" fmla="*/ 3647661 w 3647661"/>
              <a:gd name="connsiteY6" fmla="*/ 0 h 4436126"/>
              <a:gd name="connsiteX7" fmla="*/ 3647661 w 3647661"/>
              <a:gd name="connsiteY7" fmla="*/ 633732 h 4436126"/>
              <a:gd name="connsiteX8" fmla="*/ 3647661 w 3647661"/>
              <a:gd name="connsiteY8" fmla="*/ 1267465 h 4436126"/>
              <a:gd name="connsiteX9" fmla="*/ 3647661 w 3647661"/>
              <a:gd name="connsiteY9" fmla="*/ 1768113 h 4436126"/>
              <a:gd name="connsiteX10" fmla="*/ 3647661 w 3647661"/>
              <a:gd name="connsiteY10" fmla="*/ 2446207 h 4436126"/>
              <a:gd name="connsiteX11" fmla="*/ 3647661 w 3647661"/>
              <a:gd name="connsiteY11" fmla="*/ 2946855 h 4436126"/>
              <a:gd name="connsiteX12" fmla="*/ 3647661 w 3647661"/>
              <a:gd name="connsiteY12" fmla="*/ 3580587 h 4436126"/>
              <a:gd name="connsiteX13" fmla="*/ 3647661 w 3647661"/>
              <a:gd name="connsiteY13" fmla="*/ 4436126 h 4436126"/>
              <a:gd name="connsiteX14" fmla="*/ 3039718 w 3647661"/>
              <a:gd name="connsiteY14" fmla="*/ 4436126 h 4436126"/>
              <a:gd name="connsiteX15" fmla="*/ 2431774 w 3647661"/>
              <a:gd name="connsiteY15" fmla="*/ 4436126 h 4436126"/>
              <a:gd name="connsiteX16" fmla="*/ 1823831 w 3647661"/>
              <a:gd name="connsiteY16" fmla="*/ 4436126 h 4436126"/>
              <a:gd name="connsiteX17" fmla="*/ 1288840 w 3647661"/>
              <a:gd name="connsiteY17" fmla="*/ 4436126 h 4436126"/>
              <a:gd name="connsiteX18" fmla="*/ 607943 w 3647661"/>
              <a:gd name="connsiteY18" fmla="*/ 4436126 h 4436126"/>
              <a:gd name="connsiteX19" fmla="*/ 0 w 3647661"/>
              <a:gd name="connsiteY19" fmla="*/ 4436126 h 4436126"/>
              <a:gd name="connsiteX20" fmla="*/ 0 w 3647661"/>
              <a:gd name="connsiteY20" fmla="*/ 3758032 h 4436126"/>
              <a:gd name="connsiteX21" fmla="*/ 0 w 3647661"/>
              <a:gd name="connsiteY21" fmla="*/ 3035578 h 4436126"/>
              <a:gd name="connsiteX22" fmla="*/ 0 w 3647661"/>
              <a:gd name="connsiteY22" fmla="*/ 2401845 h 4436126"/>
              <a:gd name="connsiteX23" fmla="*/ 0 w 3647661"/>
              <a:gd name="connsiteY23" fmla="*/ 1768113 h 4436126"/>
              <a:gd name="connsiteX24" fmla="*/ 0 w 3647661"/>
              <a:gd name="connsiteY24" fmla="*/ 1178742 h 4436126"/>
              <a:gd name="connsiteX25" fmla="*/ 0 w 3647661"/>
              <a:gd name="connsiteY25" fmla="*/ 589371 h 4436126"/>
              <a:gd name="connsiteX26" fmla="*/ 0 w 3647661"/>
              <a:gd name="connsiteY26" fmla="*/ 0 h 4436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47661" h="4436126" fill="none" extrusionOk="0">
                <a:moveTo>
                  <a:pt x="0" y="0"/>
                </a:moveTo>
                <a:cubicBezTo>
                  <a:pt x="116158" y="-16963"/>
                  <a:pt x="364681" y="-4006"/>
                  <a:pt x="498514" y="0"/>
                </a:cubicBezTo>
                <a:cubicBezTo>
                  <a:pt x="632347" y="4006"/>
                  <a:pt x="950865" y="15164"/>
                  <a:pt x="1069981" y="0"/>
                </a:cubicBezTo>
                <a:cubicBezTo>
                  <a:pt x="1189097" y="-15164"/>
                  <a:pt x="1556518" y="-23132"/>
                  <a:pt x="1714401" y="0"/>
                </a:cubicBezTo>
                <a:cubicBezTo>
                  <a:pt x="1872284" y="23132"/>
                  <a:pt x="2015985" y="9364"/>
                  <a:pt x="2285868" y="0"/>
                </a:cubicBezTo>
                <a:cubicBezTo>
                  <a:pt x="2555751" y="-9364"/>
                  <a:pt x="2555148" y="14141"/>
                  <a:pt x="2784381" y="0"/>
                </a:cubicBezTo>
                <a:cubicBezTo>
                  <a:pt x="3013614" y="-14141"/>
                  <a:pt x="3216105" y="-3763"/>
                  <a:pt x="3647661" y="0"/>
                </a:cubicBezTo>
                <a:cubicBezTo>
                  <a:pt x="3623206" y="221859"/>
                  <a:pt x="3622213" y="458853"/>
                  <a:pt x="3647661" y="633732"/>
                </a:cubicBezTo>
                <a:cubicBezTo>
                  <a:pt x="3673109" y="808611"/>
                  <a:pt x="3674779" y="1138417"/>
                  <a:pt x="3647661" y="1267465"/>
                </a:cubicBezTo>
                <a:cubicBezTo>
                  <a:pt x="3620543" y="1396513"/>
                  <a:pt x="3664792" y="1625185"/>
                  <a:pt x="3647661" y="1768113"/>
                </a:cubicBezTo>
                <a:cubicBezTo>
                  <a:pt x="3630530" y="1911041"/>
                  <a:pt x="3671056" y="2135008"/>
                  <a:pt x="3647661" y="2446207"/>
                </a:cubicBezTo>
                <a:cubicBezTo>
                  <a:pt x="3624266" y="2757406"/>
                  <a:pt x="3642702" y="2713342"/>
                  <a:pt x="3647661" y="2946855"/>
                </a:cubicBezTo>
                <a:cubicBezTo>
                  <a:pt x="3652620" y="3180368"/>
                  <a:pt x="3664319" y="3290221"/>
                  <a:pt x="3647661" y="3580587"/>
                </a:cubicBezTo>
                <a:cubicBezTo>
                  <a:pt x="3631003" y="3870953"/>
                  <a:pt x="3617531" y="4259425"/>
                  <a:pt x="3647661" y="4436126"/>
                </a:cubicBezTo>
                <a:cubicBezTo>
                  <a:pt x="3523929" y="4410412"/>
                  <a:pt x="3241413" y="4436068"/>
                  <a:pt x="3039718" y="4436126"/>
                </a:cubicBezTo>
                <a:cubicBezTo>
                  <a:pt x="2838023" y="4436184"/>
                  <a:pt x="2630387" y="4431142"/>
                  <a:pt x="2431774" y="4436126"/>
                </a:cubicBezTo>
                <a:cubicBezTo>
                  <a:pt x="2233161" y="4441110"/>
                  <a:pt x="2003296" y="4449826"/>
                  <a:pt x="1823831" y="4436126"/>
                </a:cubicBezTo>
                <a:cubicBezTo>
                  <a:pt x="1644366" y="4422426"/>
                  <a:pt x="1399453" y="4442442"/>
                  <a:pt x="1288840" y="4436126"/>
                </a:cubicBezTo>
                <a:cubicBezTo>
                  <a:pt x="1178227" y="4429810"/>
                  <a:pt x="793482" y="4411099"/>
                  <a:pt x="607943" y="4436126"/>
                </a:cubicBezTo>
                <a:cubicBezTo>
                  <a:pt x="422404" y="4461153"/>
                  <a:pt x="158703" y="4453091"/>
                  <a:pt x="0" y="4436126"/>
                </a:cubicBezTo>
                <a:cubicBezTo>
                  <a:pt x="8129" y="4099466"/>
                  <a:pt x="23502" y="4014012"/>
                  <a:pt x="0" y="3758032"/>
                </a:cubicBezTo>
                <a:cubicBezTo>
                  <a:pt x="-23502" y="3502052"/>
                  <a:pt x="8018" y="3295661"/>
                  <a:pt x="0" y="3035578"/>
                </a:cubicBezTo>
                <a:cubicBezTo>
                  <a:pt x="-8018" y="2775495"/>
                  <a:pt x="-8720" y="2595880"/>
                  <a:pt x="0" y="2401845"/>
                </a:cubicBezTo>
                <a:cubicBezTo>
                  <a:pt x="8720" y="2207810"/>
                  <a:pt x="9279" y="1982551"/>
                  <a:pt x="0" y="1768113"/>
                </a:cubicBezTo>
                <a:cubicBezTo>
                  <a:pt x="-9279" y="1553675"/>
                  <a:pt x="7090" y="1354447"/>
                  <a:pt x="0" y="1178742"/>
                </a:cubicBezTo>
                <a:cubicBezTo>
                  <a:pt x="-7090" y="1003037"/>
                  <a:pt x="-23786" y="768334"/>
                  <a:pt x="0" y="589371"/>
                </a:cubicBezTo>
                <a:cubicBezTo>
                  <a:pt x="23786" y="410408"/>
                  <a:pt x="-16955" y="242082"/>
                  <a:pt x="0" y="0"/>
                </a:cubicBezTo>
                <a:close/>
              </a:path>
              <a:path w="3647661" h="4436126" stroke="0" extrusionOk="0">
                <a:moveTo>
                  <a:pt x="0" y="0"/>
                </a:moveTo>
                <a:cubicBezTo>
                  <a:pt x="171149" y="-7244"/>
                  <a:pt x="374684" y="2591"/>
                  <a:pt x="534990" y="0"/>
                </a:cubicBezTo>
                <a:cubicBezTo>
                  <a:pt x="695296" y="-2591"/>
                  <a:pt x="907320" y="7483"/>
                  <a:pt x="1069981" y="0"/>
                </a:cubicBezTo>
                <a:cubicBezTo>
                  <a:pt x="1232642" y="-7483"/>
                  <a:pt x="1543604" y="-26203"/>
                  <a:pt x="1677924" y="0"/>
                </a:cubicBezTo>
                <a:cubicBezTo>
                  <a:pt x="1812244" y="26203"/>
                  <a:pt x="2140632" y="31361"/>
                  <a:pt x="2322344" y="0"/>
                </a:cubicBezTo>
                <a:cubicBezTo>
                  <a:pt x="2504056" y="-31361"/>
                  <a:pt x="2658834" y="3381"/>
                  <a:pt x="2893811" y="0"/>
                </a:cubicBezTo>
                <a:cubicBezTo>
                  <a:pt x="3128788" y="-3381"/>
                  <a:pt x="3338741" y="-10376"/>
                  <a:pt x="3647661" y="0"/>
                </a:cubicBezTo>
                <a:cubicBezTo>
                  <a:pt x="3628986" y="244498"/>
                  <a:pt x="3624774" y="362520"/>
                  <a:pt x="3647661" y="545010"/>
                </a:cubicBezTo>
                <a:cubicBezTo>
                  <a:pt x="3670549" y="727500"/>
                  <a:pt x="3619543" y="968439"/>
                  <a:pt x="3647661" y="1134381"/>
                </a:cubicBezTo>
                <a:cubicBezTo>
                  <a:pt x="3675779" y="1300323"/>
                  <a:pt x="3670065" y="1646297"/>
                  <a:pt x="3647661" y="1856836"/>
                </a:cubicBezTo>
                <a:cubicBezTo>
                  <a:pt x="3625257" y="2067375"/>
                  <a:pt x="3632904" y="2315399"/>
                  <a:pt x="3647661" y="2490568"/>
                </a:cubicBezTo>
                <a:cubicBezTo>
                  <a:pt x="3662418" y="2665737"/>
                  <a:pt x="3616073" y="2880164"/>
                  <a:pt x="3647661" y="3124300"/>
                </a:cubicBezTo>
                <a:cubicBezTo>
                  <a:pt x="3679249" y="3368436"/>
                  <a:pt x="3677361" y="3519722"/>
                  <a:pt x="3647661" y="3758032"/>
                </a:cubicBezTo>
                <a:cubicBezTo>
                  <a:pt x="3617961" y="3996342"/>
                  <a:pt x="3615180" y="4147465"/>
                  <a:pt x="3647661" y="4436126"/>
                </a:cubicBezTo>
                <a:cubicBezTo>
                  <a:pt x="3506685" y="4421969"/>
                  <a:pt x="3266652" y="4433618"/>
                  <a:pt x="3149147" y="4436126"/>
                </a:cubicBezTo>
                <a:cubicBezTo>
                  <a:pt x="3031642" y="4438634"/>
                  <a:pt x="2832267" y="4432536"/>
                  <a:pt x="2650634" y="4436126"/>
                </a:cubicBezTo>
                <a:cubicBezTo>
                  <a:pt x="2469001" y="4439716"/>
                  <a:pt x="2324677" y="4416284"/>
                  <a:pt x="2042690" y="4436126"/>
                </a:cubicBezTo>
                <a:cubicBezTo>
                  <a:pt x="1760703" y="4455968"/>
                  <a:pt x="1686949" y="4416099"/>
                  <a:pt x="1398270" y="4436126"/>
                </a:cubicBezTo>
                <a:cubicBezTo>
                  <a:pt x="1109591" y="4456153"/>
                  <a:pt x="1071585" y="4455485"/>
                  <a:pt x="899756" y="4436126"/>
                </a:cubicBezTo>
                <a:cubicBezTo>
                  <a:pt x="727927" y="4416767"/>
                  <a:pt x="344407" y="4430463"/>
                  <a:pt x="0" y="4436126"/>
                </a:cubicBezTo>
                <a:cubicBezTo>
                  <a:pt x="5440" y="4303018"/>
                  <a:pt x="91" y="4161914"/>
                  <a:pt x="0" y="3891116"/>
                </a:cubicBezTo>
                <a:cubicBezTo>
                  <a:pt x="-91" y="3620318"/>
                  <a:pt x="-11601" y="3462294"/>
                  <a:pt x="0" y="3301745"/>
                </a:cubicBezTo>
                <a:cubicBezTo>
                  <a:pt x="11601" y="3141196"/>
                  <a:pt x="22776" y="2916996"/>
                  <a:pt x="0" y="2756735"/>
                </a:cubicBezTo>
                <a:cubicBezTo>
                  <a:pt x="-22776" y="2596474"/>
                  <a:pt x="5257" y="2440491"/>
                  <a:pt x="0" y="2256087"/>
                </a:cubicBezTo>
                <a:cubicBezTo>
                  <a:pt x="-5257" y="2071683"/>
                  <a:pt x="20189" y="1902567"/>
                  <a:pt x="0" y="1666716"/>
                </a:cubicBezTo>
                <a:cubicBezTo>
                  <a:pt x="-20189" y="1430865"/>
                  <a:pt x="-21241" y="1161108"/>
                  <a:pt x="0" y="988622"/>
                </a:cubicBezTo>
                <a:cubicBezTo>
                  <a:pt x="21241" y="816136"/>
                  <a:pt x="17108" y="406740"/>
                  <a:pt x="0" y="0"/>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872833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sketch line">
            <a:extLst>
              <a:ext uri="{FF2B5EF4-FFF2-40B4-BE49-F238E27FC236}">
                <a16:creationId xmlns:a16="http://schemas.microsoft.com/office/drawing/2014/main" id="{2A39B854-4B6C-4F7F-A602-6F97770CE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5439978"/>
            <a:ext cx="6281928" cy="18288"/>
          </a:xfrm>
          <a:custGeom>
            <a:avLst/>
            <a:gdLst>
              <a:gd name="connsiteX0" fmla="*/ 0 w 6281928"/>
              <a:gd name="connsiteY0" fmla="*/ 0 h 18288"/>
              <a:gd name="connsiteX1" fmla="*/ 572353 w 6281928"/>
              <a:gd name="connsiteY1" fmla="*/ 0 h 18288"/>
              <a:gd name="connsiteX2" fmla="*/ 1207526 w 6281928"/>
              <a:gd name="connsiteY2" fmla="*/ 0 h 18288"/>
              <a:gd name="connsiteX3" fmla="*/ 1779880 w 6281928"/>
              <a:gd name="connsiteY3" fmla="*/ 0 h 18288"/>
              <a:gd name="connsiteX4" fmla="*/ 2540691 w 6281928"/>
              <a:gd name="connsiteY4" fmla="*/ 0 h 18288"/>
              <a:gd name="connsiteX5" fmla="*/ 3238683 w 6281928"/>
              <a:gd name="connsiteY5" fmla="*/ 0 h 18288"/>
              <a:gd name="connsiteX6" fmla="*/ 3936675 w 6281928"/>
              <a:gd name="connsiteY6" fmla="*/ 0 h 18288"/>
              <a:gd name="connsiteX7" fmla="*/ 4760305 w 6281928"/>
              <a:gd name="connsiteY7" fmla="*/ 0 h 18288"/>
              <a:gd name="connsiteX8" fmla="*/ 5521117 w 6281928"/>
              <a:gd name="connsiteY8" fmla="*/ 0 h 18288"/>
              <a:gd name="connsiteX9" fmla="*/ 6281928 w 6281928"/>
              <a:gd name="connsiteY9" fmla="*/ 0 h 18288"/>
              <a:gd name="connsiteX10" fmla="*/ 6281928 w 6281928"/>
              <a:gd name="connsiteY10" fmla="*/ 18288 h 18288"/>
              <a:gd name="connsiteX11" fmla="*/ 5772394 w 6281928"/>
              <a:gd name="connsiteY11" fmla="*/ 18288 h 18288"/>
              <a:gd name="connsiteX12" fmla="*/ 5200040 w 6281928"/>
              <a:gd name="connsiteY12" fmla="*/ 18288 h 18288"/>
              <a:gd name="connsiteX13" fmla="*/ 4439229 w 6281928"/>
              <a:gd name="connsiteY13" fmla="*/ 18288 h 18288"/>
              <a:gd name="connsiteX14" fmla="*/ 3615599 w 6281928"/>
              <a:gd name="connsiteY14" fmla="*/ 18288 h 18288"/>
              <a:gd name="connsiteX15" fmla="*/ 2980426 w 6281928"/>
              <a:gd name="connsiteY15" fmla="*/ 18288 h 18288"/>
              <a:gd name="connsiteX16" fmla="*/ 2156795 w 6281928"/>
              <a:gd name="connsiteY16" fmla="*/ 18288 h 18288"/>
              <a:gd name="connsiteX17" fmla="*/ 1584442 w 6281928"/>
              <a:gd name="connsiteY17" fmla="*/ 18288 h 18288"/>
              <a:gd name="connsiteX18" fmla="*/ 1074908 w 6281928"/>
              <a:gd name="connsiteY18" fmla="*/ 18288 h 18288"/>
              <a:gd name="connsiteX19" fmla="*/ 0 w 6281928"/>
              <a:gd name="connsiteY19" fmla="*/ 18288 h 18288"/>
              <a:gd name="connsiteX20" fmla="*/ 0 w 6281928"/>
              <a:gd name="connsiteY2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81928" h="18288" fill="none" extrusionOk="0">
                <a:moveTo>
                  <a:pt x="0" y="0"/>
                </a:moveTo>
                <a:cubicBezTo>
                  <a:pt x="205960" y="24870"/>
                  <a:pt x="343550" y="5918"/>
                  <a:pt x="572353" y="0"/>
                </a:cubicBezTo>
                <a:cubicBezTo>
                  <a:pt x="801156" y="-5918"/>
                  <a:pt x="1015649" y="-11381"/>
                  <a:pt x="1207526" y="0"/>
                </a:cubicBezTo>
                <a:cubicBezTo>
                  <a:pt x="1399403" y="11381"/>
                  <a:pt x="1549725" y="7866"/>
                  <a:pt x="1779880" y="0"/>
                </a:cubicBezTo>
                <a:cubicBezTo>
                  <a:pt x="2010035" y="-7866"/>
                  <a:pt x="2190674" y="12826"/>
                  <a:pt x="2540691" y="0"/>
                </a:cubicBezTo>
                <a:cubicBezTo>
                  <a:pt x="2890708" y="-12826"/>
                  <a:pt x="3025718" y="-18534"/>
                  <a:pt x="3238683" y="0"/>
                </a:cubicBezTo>
                <a:cubicBezTo>
                  <a:pt x="3451648" y="18534"/>
                  <a:pt x="3603947" y="14884"/>
                  <a:pt x="3936675" y="0"/>
                </a:cubicBezTo>
                <a:cubicBezTo>
                  <a:pt x="4269403" y="-14884"/>
                  <a:pt x="4480718" y="-24607"/>
                  <a:pt x="4760305" y="0"/>
                </a:cubicBezTo>
                <a:cubicBezTo>
                  <a:pt x="5039892" y="24607"/>
                  <a:pt x="5359549" y="-31311"/>
                  <a:pt x="5521117" y="0"/>
                </a:cubicBezTo>
                <a:cubicBezTo>
                  <a:pt x="5682685" y="31311"/>
                  <a:pt x="5986067" y="-12593"/>
                  <a:pt x="6281928" y="0"/>
                </a:cubicBezTo>
                <a:cubicBezTo>
                  <a:pt x="6282307" y="7355"/>
                  <a:pt x="6282212" y="10249"/>
                  <a:pt x="6281928" y="18288"/>
                </a:cubicBezTo>
                <a:cubicBezTo>
                  <a:pt x="6078981" y="8428"/>
                  <a:pt x="5961061" y="2290"/>
                  <a:pt x="5772394" y="18288"/>
                </a:cubicBezTo>
                <a:cubicBezTo>
                  <a:pt x="5583727" y="34286"/>
                  <a:pt x="5329968" y="24208"/>
                  <a:pt x="5200040" y="18288"/>
                </a:cubicBezTo>
                <a:cubicBezTo>
                  <a:pt x="5070112" y="12368"/>
                  <a:pt x="4793288" y="21070"/>
                  <a:pt x="4439229" y="18288"/>
                </a:cubicBezTo>
                <a:cubicBezTo>
                  <a:pt x="4085170" y="15506"/>
                  <a:pt x="3813765" y="-16466"/>
                  <a:pt x="3615599" y="18288"/>
                </a:cubicBezTo>
                <a:cubicBezTo>
                  <a:pt x="3417433" y="53042"/>
                  <a:pt x="3133643" y="20727"/>
                  <a:pt x="2980426" y="18288"/>
                </a:cubicBezTo>
                <a:cubicBezTo>
                  <a:pt x="2827209" y="15849"/>
                  <a:pt x="2380685" y="51850"/>
                  <a:pt x="2156795" y="18288"/>
                </a:cubicBezTo>
                <a:cubicBezTo>
                  <a:pt x="1932905" y="-15274"/>
                  <a:pt x="1716744" y="-1398"/>
                  <a:pt x="1584442" y="18288"/>
                </a:cubicBezTo>
                <a:cubicBezTo>
                  <a:pt x="1452140" y="37974"/>
                  <a:pt x="1280887" y="12750"/>
                  <a:pt x="1074908" y="18288"/>
                </a:cubicBezTo>
                <a:cubicBezTo>
                  <a:pt x="868929" y="23826"/>
                  <a:pt x="318124" y="-17878"/>
                  <a:pt x="0" y="18288"/>
                </a:cubicBezTo>
                <a:cubicBezTo>
                  <a:pt x="-384" y="12702"/>
                  <a:pt x="-513" y="4636"/>
                  <a:pt x="0" y="0"/>
                </a:cubicBezTo>
                <a:close/>
              </a:path>
              <a:path w="6281928" h="18288" stroke="0" extrusionOk="0">
                <a:moveTo>
                  <a:pt x="0" y="0"/>
                </a:moveTo>
                <a:cubicBezTo>
                  <a:pt x="135290" y="27650"/>
                  <a:pt x="488372" y="4391"/>
                  <a:pt x="635173" y="0"/>
                </a:cubicBezTo>
                <a:cubicBezTo>
                  <a:pt x="781974" y="-4391"/>
                  <a:pt x="992816" y="14310"/>
                  <a:pt x="1144707" y="0"/>
                </a:cubicBezTo>
                <a:cubicBezTo>
                  <a:pt x="1296598" y="-14310"/>
                  <a:pt x="1796462" y="-1258"/>
                  <a:pt x="1968337" y="0"/>
                </a:cubicBezTo>
                <a:cubicBezTo>
                  <a:pt x="2140212" y="1258"/>
                  <a:pt x="2343376" y="-12852"/>
                  <a:pt x="2603510" y="0"/>
                </a:cubicBezTo>
                <a:cubicBezTo>
                  <a:pt x="2863644" y="12852"/>
                  <a:pt x="2935073" y="-10591"/>
                  <a:pt x="3238683" y="0"/>
                </a:cubicBezTo>
                <a:cubicBezTo>
                  <a:pt x="3542293" y="10591"/>
                  <a:pt x="3731676" y="3538"/>
                  <a:pt x="4062313" y="0"/>
                </a:cubicBezTo>
                <a:cubicBezTo>
                  <a:pt x="4392950" y="-3538"/>
                  <a:pt x="4440715" y="28126"/>
                  <a:pt x="4634667" y="0"/>
                </a:cubicBezTo>
                <a:cubicBezTo>
                  <a:pt x="4828619" y="-28126"/>
                  <a:pt x="5052661" y="8974"/>
                  <a:pt x="5458297" y="0"/>
                </a:cubicBezTo>
                <a:cubicBezTo>
                  <a:pt x="5863933" y="-8974"/>
                  <a:pt x="5906900" y="-24516"/>
                  <a:pt x="6281928" y="0"/>
                </a:cubicBezTo>
                <a:cubicBezTo>
                  <a:pt x="6282268" y="5688"/>
                  <a:pt x="6281759" y="13142"/>
                  <a:pt x="6281928" y="18288"/>
                </a:cubicBezTo>
                <a:cubicBezTo>
                  <a:pt x="6036108" y="15339"/>
                  <a:pt x="5743611" y="10415"/>
                  <a:pt x="5583936" y="18288"/>
                </a:cubicBezTo>
                <a:cubicBezTo>
                  <a:pt x="5424261" y="26161"/>
                  <a:pt x="5250533" y="-179"/>
                  <a:pt x="4948763" y="18288"/>
                </a:cubicBezTo>
                <a:cubicBezTo>
                  <a:pt x="4646993" y="36755"/>
                  <a:pt x="4354673" y="7565"/>
                  <a:pt x="4125133" y="18288"/>
                </a:cubicBezTo>
                <a:cubicBezTo>
                  <a:pt x="3895593" y="29012"/>
                  <a:pt x="3570246" y="29209"/>
                  <a:pt x="3301502" y="18288"/>
                </a:cubicBezTo>
                <a:cubicBezTo>
                  <a:pt x="3032758" y="7367"/>
                  <a:pt x="2955340" y="11905"/>
                  <a:pt x="2729149" y="18288"/>
                </a:cubicBezTo>
                <a:cubicBezTo>
                  <a:pt x="2502958" y="24671"/>
                  <a:pt x="2269423" y="3142"/>
                  <a:pt x="2031157" y="18288"/>
                </a:cubicBezTo>
                <a:cubicBezTo>
                  <a:pt x="1792891" y="33434"/>
                  <a:pt x="1484731" y="22122"/>
                  <a:pt x="1207526" y="18288"/>
                </a:cubicBezTo>
                <a:cubicBezTo>
                  <a:pt x="930321" y="14454"/>
                  <a:pt x="560231" y="-33402"/>
                  <a:pt x="0" y="18288"/>
                </a:cubicBezTo>
                <a:cubicBezTo>
                  <a:pt x="-478" y="10520"/>
                  <a:pt x="210" y="5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Slide Number Placeholder 2">
            <a:extLst>
              <a:ext uri="{FF2B5EF4-FFF2-40B4-BE49-F238E27FC236}">
                <a16:creationId xmlns:a16="http://schemas.microsoft.com/office/drawing/2014/main" id="{773BA900-E309-BD27-F48F-95A0D8C6AEB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69AA91F9-977C-40AE-8FE7-0BA17E87C1A1}" type="slidenum">
              <a:rPr kumimoji="0" lang="en-US" sz="1200" b="0" i="0" u="none" strike="noStrike" kern="1200" cap="none" spc="0" normalizeH="0" baseline="0" noProof="0" smtClean="0">
                <a:ln>
                  <a:noFill/>
                </a:ln>
                <a:solidFill>
                  <a:prstClr val="black">
                    <a:tint val="75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217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3DCDE8D7-843D-7DAD-F159-4E962D327BB2}"/>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2800" kern="1200" dirty="0">
                <a:solidFill>
                  <a:schemeClr val="tx1"/>
                </a:solidFill>
                <a:latin typeface="+mj-lt"/>
                <a:ea typeface="+mj-ea"/>
                <a:cs typeface="+mj-cs"/>
              </a:rPr>
              <a:t>Form must be completed and returned to your school for </a:t>
            </a:r>
            <a:r>
              <a:rPr lang="en-US" sz="2800" i="1" u="sng" kern="1200" dirty="0">
                <a:solidFill>
                  <a:schemeClr val="tx1"/>
                </a:solidFill>
                <a:latin typeface="+mj-lt"/>
                <a:ea typeface="+mj-ea"/>
                <a:cs typeface="+mj-cs"/>
              </a:rPr>
              <a:t>each</a:t>
            </a:r>
            <a:r>
              <a:rPr lang="en-US" sz="2800" kern="1200" dirty="0">
                <a:solidFill>
                  <a:schemeClr val="tx1"/>
                </a:solidFill>
                <a:latin typeface="+mj-lt"/>
                <a:ea typeface="+mj-ea"/>
                <a:cs typeface="+mj-cs"/>
              </a:rPr>
              <a:t> student testing remotely</a:t>
            </a:r>
          </a:p>
        </p:txBody>
      </p:sp>
      <p:sp>
        <p:nvSpPr>
          <p:cNvPr id="34"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D8612AF-4255-E9EC-4F03-90D1BE7B66B0}"/>
              </a:ext>
            </a:extLst>
          </p:cNvPr>
          <p:cNvSpPr txBox="1"/>
          <p:nvPr/>
        </p:nvSpPr>
        <p:spPr>
          <a:xfrm>
            <a:off x="630936" y="2660904"/>
            <a:ext cx="4818888" cy="3547872"/>
          </a:xfrm>
          <a:prstGeom prst="rect">
            <a:avLst/>
          </a:prstGeom>
        </p:spPr>
        <p:txBody>
          <a:bodyPr vert="horz" lIns="91440" tIns="45720" rIns="91440" bIns="45720" rtlCol="0" anchor="t">
            <a:normAutofit fontScale="92500" lnSpcReduction="20000"/>
          </a:bodyPr>
          <a:lstStyle/>
          <a:p>
            <a:pPr indent="-228600">
              <a:lnSpc>
                <a:spcPct val="90000"/>
              </a:lnSpc>
              <a:buFont typeface="Arial" panose="020B0604020202020204" pitchFamily="34" charset="0"/>
              <a:buChar char="•"/>
            </a:pPr>
            <a:r>
              <a:rPr lang="en-US" sz="2200" dirty="0"/>
              <a:t>Page 1 provides the background and key details about remote testing</a:t>
            </a:r>
          </a:p>
          <a:p>
            <a:pPr lvl="1" indent="-228600">
              <a:lnSpc>
                <a:spcPct val="90000"/>
              </a:lnSpc>
              <a:buFont typeface="Arial" panose="020B0604020202020204" pitchFamily="34" charset="0"/>
              <a:buChar char="•"/>
            </a:pPr>
            <a:r>
              <a:rPr lang="en-US" sz="2200" dirty="0"/>
              <a:t>Section at the bottom for students’ families to complete and return to your school</a:t>
            </a:r>
          </a:p>
          <a:p>
            <a:pPr indent="-228600">
              <a:lnSpc>
                <a:spcPct val="90000"/>
              </a:lnSpc>
              <a:buFont typeface="Arial" panose="020B0604020202020204" pitchFamily="34" charset="0"/>
              <a:buChar char="•"/>
            </a:pPr>
            <a:r>
              <a:rPr lang="en-US" sz="2200" dirty="0"/>
              <a:t>It is vital families review, complete, and return the form:</a:t>
            </a:r>
          </a:p>
          <a:p>
            <a:pPr lvl="1" indent="-228600">
              <a:lnSpc>
                <a:spcPct val="90000"/>
              </a:lnSpc>
              <a:buFont typeface="Arial" panose="020B0604020202020204" pitchFamily="34" charset="0"/>
              <a:buChar char="•"/>
            </a:pPr>
            <a:r>
              <a:rPr lang="en-US" sz="2200" dirty="0"/>
              <a:t>Families need to be aware of </a:t>
            </a:r>
            <a:r>
              <a:rPr lang="en-US" sz="2200" u="sng" dirty="0"/>
              <a:t>their unique responsibilities and requirements</a:t>
            </a:r>
            <a:r>
              <a:rPr lang="en-US" sz="2200" dirty="0"/>
              <a:t> for remote testing</a:t>
            </a:r>
          </a:p>
          <a:p>
            <a:pPr lvl="1" indent="-228600">
              <a:lnSpc>
                <a:spcPct val="90000"/>
              </a:lnSpc>
              <a:buFont typeface="Arial" panose="020B0604020202020204" pitchFamily="34" charset="0"/>
              <a:buChar char="•"/>
            </a:pPr>
            <a:r>
              <a:rPr lang="en-US" sz="2200" dirty="0"/>
              <a:t>Schools have a source to refer families to if questions come up</a:t>
            </a:r>
          </a:p>
          <a:p>
            <a:pPr lvl="1" indent="-228600">
              <a:lnSpc>
                <a:spcPct val="90000"/>
              </a:lnSpc>
              <a:buFont typeface="Arial" panose="020B0604020202020204" pitchFamily="34" charset="0"/>
              <a:buChar char="•"/>
            </a:pPr>
            <a:r>
              <a:rPr lang="en-US" sz="2200" dirty="0"/>
              <a:t>Iowa Department of Education will ask to see completed forms during monitoring</a:t>
            </a:r>
          </a:p>
        </p:txBody>
      </p:sp>
      <p:pic>
        <p:nvPicPr>
          <p:cNvPr id="5" name="Picture 4" descr="A document with text on it&#10;&#10;AI-generated content may be incorrect.">
            <a:extLst>
              <a:ext uri="{FF2B5EF4-FFF2-40B4-BE49-F238E27FC236}">
                <a16:creationId xmlns:a16="http://schemas.microsoft.com/office/drawing/2014/main" id="{B3D1334A-A50B-FB35-2787-7634EE2714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4091" y="640080"/>
            <a:ext cx="4308881" cy="5577840"/>
          </a:xfrm>
          <a:prstGeom prst="rect">
            <a:avLst/>
          </a:prstGeom>
          <a:ln>
            <a:solidFill>
              <a:schemeClr val="bg1">
                <a:lumMod val="75000"/>
              </a:schemeClr>
            </a:solidFill>
          </a:ln>
        </p:spPr>
      </p:pic>
      <p:sp>
        <p:nvSpPr>
          <p:cNvPr id="2" name="Slide Number Placeholder 1">
            <a:extLst>
              <a:ext uri="{FF2B5EF4-FFF2-40B4-BE49-F238E27FC236}">
                <a16:creationId xmlns:a16="http://schemas.microsoft.com/office/drawing/2014/main" id="{5D226429-A69C-6BF2-6CF2-FD23582963E1}"/>
              </a:ext>
            </a:extLst>
          </p:cNvPr>
          <p:cNvSpPr>
            <a:spLocks noGrp="1"/>
          </p:cNvSpPr>
          <p:nvPr>
            <p:ph type="sldNum" sz="quarter" idx="12"/>
          </p:nvPr>
        </p:nvSpPr>
        <p:spPr/>
        <p:txBody>
          <a:bodyPr/>
          <a:lstStyle/>
          <a:p>
            <a:fld id="{98FAD8D9-EABE-4637-8CF0-B760B54CD58E}" type="slidenum">
              <a:rPr lang="en-US" smtClean="0"/>
              <a:t>8</a:t>
            </a:fld>
            <a:endParaRPr lang="en-US"/>
          </a:p>
        </p:txBody>
      </p:sp>
    </p:spTree>
    <p:extLst>
      <p:ext uri="{BB962C8B-B14F-4D97-AF65-F5344CB8AC3E}">
        <p14:creationId xmlns:p14="http://schemas.microsoft.com/office/powerpoint/2010/main" val="2965881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205EEF-1474-1348-CAC6-F49236C0F174}"/>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0BF79317-492A-9E41-ED69-2941E019E6F5}"/>
              </a:ext>
            </a:extLst>
          </p:cNvPr>
          <p:cNvSpPr>
            <a:spLocks noGrp="1"/>
          </p:cNvSpPr>
          <p:nvPr>
            <p:ph type="title"/>
          </p:nvPr>
        </p:nvSpPr>
        <p:spPr>
          <a:xfrm>
            <a:off x="6739128" y="638089"/>
            <a:ext cx="4818888" cy="1476801"/>
          </a:xfrm>
        </p:spPr>
        <p:txBody>
          <a:bodyPr vert="horz" lIns="91440" tIns="45720" rIns="91440" bIns="45720" rtlCol="0" anchor="b">
            <a:noAutofit/>
          </a:bodyPr>
          <a:lstStyle/>
          <a:p>
            <a:r>
              <a:rPr lang="en-US" sz="2400" dirty="0"/>
              <a:t>Schools determine the best way to share and receive completed family agreements (e.g., Google Forms)</a:t>
            </a:r>
            <a:endParaRPr lang="en-US" sz="2400" kern="1200" dirty="0">
              <a:solidFill>
                <a:schemeClr val="tx1"/>
              </a:solidFill>
              <a:latin typeface="+mj-lt"/>
              <a:ea typeface="+mj-ea"/>
              <a:cs typeface="+mj-cs"/>
            </a:endParaRPr>
          </a:p>
        </p:txBody>
      </p:sp>
      <p:pic>
        <p:nvPicPr>
          <p:cNvPr id="5" name="Picture 4" descr="A paper with text on it&#10;&#10;AI-generated content may be incorrect.">
            <a:extLst>
              <a:ext uri="{FF2B5EF4-FFF2-40B4-BE49-F238E27FC236}">
                <a16:creationId xmlns:a16="http://schemas.microsoft.com/office/drawing/2014/main" id="{369322FE-7A93-7224-624D-6A42D1E17C50}"/>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1205979" y="640080"/>
            <a:ext cx="4308881" cy="5577840"/>
          </a:xfrm>
          <a:prstGeom prst="rect">
            <a:avLst/>
          </a:prstGeom>
          <a:ln>
            <a:solidFill>
              <a:schemeClr val="bg1">
                <a:lumMod val="75000"/>
              </a:schemeClr>
            </a:solidFill>
          </a:ln>
        </p:spPr>
      </p:pic>
      <p:sp>
        <p:nvSpPr>
          <p:cNvPr id="21"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DA20B62-B268-E5F9-A7DB-B6539123A7CB}"/>
              </a:ext>
            </a:extLst>
          </p:cNvPr>
          <p:cNvSpPr txBox="1"/>
          <p:nvPr/>
        </p:nvSpPr>
        <p:spPr>
          <a:xfrm>
            <a:off x="6739128" y="2664886"/>
            <a:ext cx="4818888" cy="3550789"/>
          </a:xfrm>
          <a:prstGeom prst="rect">
            <a:avLst/>
          </a:prstGeom>
        </p:spPr>
        <p:txBody>
          <a:bodyPr vert="horz" lIns="91440" tIns="45720" rIns="91440" bIns="45720" rtlCol="0" anchor="t">
            <a:normAutofit fontScale="92500" lnSpcReduction="20000"/>
          </a:bodyPr>
          <a:lstStyle/>
          <a:p>
            <a:pPr indent="-228600">
              <a:lnSpc>
                <a:spcPct val="90000"/>
              </a:lnSpc>
              <a:spcAft>
                <a:spcPts val="600"/>
              </a:spcAft>
              <a:buFont typeface="Arial" panose="020B0604020202020204" pitchFamily="34" charset="0"/>
              <a:buChar char="•"/>
            </a:pPr>
            <a:r>
              <a:rPr lang="en-US" sz="2200" dirty="0"/>
              <a:t>Page 2 provides detailed preparation steps and requirements for a favorable and secure test-taking experience for the student</a:t>
            </a:r>
          </a:p>
          <a:p>
            <a:pPr indent="-228600">
              <a:lnSpc>
                <a:spcPct val="90000"/>
              </a:lnSpc>
              <a:spcAft>
                <a:spcPts val="600"/>
              </a:spcAft>
              <a:buFont typeface="Arial" panose="020B0604020202020204" pitchFamily="34" charset="0"/>
              <a:buChar char="•"/>
            </a:pPr>
            <a:r>
              <a:rPr lang="en-US" sz="2200" u="sng" dirty="0"/>
              <a:t>Note families must work with your school for technology assistance</a:t>
            </a:r>
            <a:r>
              <a:rPr lang="en-US" sz="2200" dirty="0"/>
              <a:t>, including TestNav setup, troubleshooting issues, and any additional activities (e.g., remote testing practice sessions) – they should not reach out to Pearson</a:t>
            </a:r>
          </a:p>
          <a:p>
            <a:pPr indent="-228600">
              <a:lnSpc>
                <a:spcPct val="90000"/>
              </a:lnSpc>
              <a:spcAft>
                <a:spcPts val="600"/>
              </a:spcAft>
              <a:buFont typeface="Arial" panose="020B0604020202020204" pitchFamily="34" charset="0"/>
              <a:buChar char="•"/>
            </a:pPr>
            <a:r>
              <a:rPr lang="en-US" sz="2200" dirty="0"/>
              <a:t>Also, families must check with your school for the local scheduled dates and times for remote testing and the process to receive testing tickets prior to the scheduled dates and times</a:t>
            </a:r>
          </a:p>
        </p:txBody>
      </p:sp>
      <p:sp>
        <p:nvSpPr>
          <p:cNvPr id="2" name="Slide Number Placeholder 1">
            <a:extLst>
              <a:ext uri="{FF2B5EF4-FFF2-40B4-BE49-F238E27FC236}">
                <a16:creationId xmlns:a16="http://schemas.microsoft.com/office/drawing/2014/main" id="{9149F4E1-C18B-49D1-EA45-57B09F37351F}"/>
              </a:ext>
            </a:extLst>
          </p:cNvPr>
          <p:cNvSpPr>
            <a:spLocks noGrp="1"/>
          </p:cNvSpPr>
          <p:nvPr>
            <p:ph type="sldNum" sz="quarter" idx="12"/>
          </p:nvPr>
        </p:nvSpPr>
        <p:spPr/>
        <p:txBody>
          <a:bodyPr/>
          <a:lstStyle/>
          <a:p>
            <a:fld id="{98FAD8D9-EABE-4637-8CF0-B760B54CD58E}" type="slidenum">
              <a:rPr lang="en-US" smtClean="0"/>
              <a:t>9</a:t>
            </a:fld>
            <a:endParaRPr lang="en-US"/>
          </a:p>
        </p:txBody>
      </p:sp>
    </p:spTree>
    <p:extLst>
      <p:ext uri="{BB962C8B-B14F-4D97-AF65-F5344CB8AC3E}">
        <p14:creationId xmlns:p14="http://schemas.microsoft.com/office/powerpoint/2010/main" val="1389158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267BA0-90FF-9864-BFD2-A49180D3688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5B47EBA-2C0D-DF81-10B2-7BD215A149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6F0FCA9-9533-3543-7ACB-0A7B8CCD1E26}"/>
              </a:ext>
            </a:extLst>
          </p:cNvPr>
          <p:cNvSpPr>
            <a:spLocks noGrp="1"/>
          </p:cNvSpPr>
          <p:nvPr>
            <p:ph type="title"/>
          </p:nvPr>
        </p:nvSpPr>
        <p:spPr>
          <a:xfrm>
            <a:off x="838200" y="1122362"/>
            <a:ext cx="6281928" cy="4135437"/>
          </a:xfrm>
        </p:spPr>
        <p:txBody>
          <a:bodyPr vert="horz" lIns="91440" tIns="45720" rIns="91440" bIns="45720" rtlCol="0" anchor="b">
            <a:normAutofit/>
          </a:bodyPr>
          <a:lstStyle/>
          <a:p>
            <a:r>
              <a:rPr lang="en-US" sz="5400" dirty="0"/>
              <a:t>Remote Testing Practice Sessions In Training Site </a:t>
            </a:r>
            <a:r>
              <a:rPr lang="en-US" sz="5400" dirty="0" err="1"/>
              <a:t>PearsonAccess</a:t>
            </a:r>
            <a:r>
              <a:rPr lang="en-US" sz="5400" baseline="30000" dirty="0" err="1"/>
              <a:t>next</a:t>
            </a:r>
            <a:endParaRPr lang="en-US" sz="5400" kern="1200" baseline="30000" dirty="0">
              <a:solidFill>
                <a:schemeClr val="tx1"/>
              </a:solidFill>
              <a:latin typeface="+mj-lt"/>
              <a:ea typeface="+mj-ea"/>
              <a:cs typeface="+mj-cs"/>
            </a:endParaRPr>
          </a:p>
        </p:txBody>
      </p:sp>
      <p:sp>
        <p:nvSpPr>
          <p:cNvPr id="10" name="Rectangle 9">
            <a:extLst>
              <a:ext uri="{FF2B5EF4-FFF2-40B4-BE49-F238E27FC236}">
                <a16:creationId xmlns:a16="http://schemas.microsoft.com/office/drawing/2014/main" id="{8528A9DF-C452-2D43-7842-81B295238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6139" y="1031284"/>
            <a:ext cx="3647661" cy="4436126"/>
          </a:xfrm>
          <a:custGeom>
            <a:avLst/>
            <a:gdLst>
              <a:gd name="connsiteX0" fmla="*/ 0 w 3647661"/>
              <a:gd name="connsiteY0" fmla="*/ 0 h 4436126"/>
              <a:gd name="connsiteX1" fmla="*/ 498514 w 3647661"/>
              <a:gd name="connsiteY1" fmla="*/ 0 h 4436126"/>
              <a:gd name="connsiteX2" fmla="*/ 1069981 w 3647661"/>
              <a:gd name="connsiteY2" fmla="*/ 0 h 4436126"/>
              <a:gd name="connsiteX3" fmla="*/ 1714401 w 3647661"/>
              <a:gd name="connsiteY3" fmla="*/ 0 h 4436126"/>
              <a:gd name="connsiteX4" fmla="*/ 2285868 w 3647661"/>
              <a:gd name="connsiteY4" fmla="*/ 0 h 4436126"/>
              <a:gd name="connsiteX5" fmla="*/ 2784381 w 3647661"/>
              <a:gd name="connsiteY5" fmla="*/ 0 h 4436126"/>
              <a:gd name="connsiteX6" fmla="*/ 3647661 w 3647661"/>
              <a:gd name="connsiteY6" fmla="*/ 0 h 4436126"/>
              <a:gd name="connsiteX7" fmla="*/ 3647661 w 3647661"/>
              <a:gd name="connsiteY7" fmla="*/ 633732 h 4436126"/>
              <a:gd name="connsiteX8" fmla="*/ 3647661 w 3647661"/>
              <a:gd name="connsiteY8" fmla="*/ 1267465 h 4436126"/>
              <a:gd name="connsiteX9" fmla="*/ 3647661 w 3647661"/>
              <a:gd name="connsiteY9" fmla="*/ 1768113 h 4436126"/>
              <a:gd name="connsiteX10" fmla="*/ 3647661 w 3647661"/>
              <a:gd name="connsiteY10" fmla="*/ 2446207 h 4436126"/>
              <a:gd name="connsiteX11" fmla="*/ 3647661 w 3647661"/>
              <a:gd name="connsiteY11" fmla="*/ 2946855 h 4436126"/>
              <a:gd name="connsiteX12" fmla="*/ 3647661 w 3647661"/>
              <a:gd name="connsiteY12" fmla="*/ 3580587 h 4436126"/>
              <a:gd name="connsiteX13" fmla="*/ 3647661 w 3647661"/>
              <a:gd name="connsiteY13" fmla="*/ 4436126 h 4436126"/>
              <a:gd name="connsiteX14" fmla="*/ 3039718 w 3647661"/>
              <a:gd name="connsiteY14" fmla="*/ 4436126 h 4436126"/>
              <a:gd name="connsiteX15" fmla="*/ 2431774 w 3647661"/>
              <a:gd name="connsiteY15" fmla="*/ 4436126 h 4436126"/>
              <a:gd name="connsiteX16" fmla="*/ 1823831 w 3647661"/>
              <a:gd name="connsiteY16" fmla="*/ 4436126 h 4436126"/>
              <a:gd name="connsiteX17" fmla="*/ 1288840 w 3647661"/>
              <a:gd name="connsiteY17" fmla="*/ 4436126 h 4436126"/>
              <a:gd name="connsiteX18" fmla="*/ 607943 w 3647661"/>
              <a:gd name="connsiteY18" fmla="*/ 4436126 h 4436126"/>
              <a:gd name="connsiteX19" fmla="*/ 0 w 3647661"/>
              <a:gd name="connsiteY19" fmla="*/ 4436126 h 4436126"/>
              <a:gd name="connsiteX20" fmla="*/ 0 w 3647661"/>
              <a:gd name="connsiteY20" fmla="*/ 3758032 h 4436126"/>
              <a:gd name="connsiteX21" fmla="*/ 0 w 3647661"/>
              <a:gd name="connsiteY21" fmla="*/ 3035578 h 4436126"/>
              <a:gd name="connsiteX22" fmla="*/ 0 w 3647661"/>
              <a:gd name="connsiteY22" fmla="*/ 2401845 h 4436126"/>
              <a:gd name="connsiteX23" fmla="*/ 0 w 3647661"/>
              <a:gd name="connsiteY23" fmla="*/ 1768113 h 4436126"/>
              <a:gd name="connsiteX24" fmla="*/ 0 w 3647661"/>
              <a:gd name="connsiteY24" fmla="*/ 1178742 h 4436126"/>
              <a:gd name="connsiteX25" fmla="*/ 0 w 3647661"/>
              <a:gd name="connsiteY25" fmla="*/ 589371 h 4436126"/>
              <a:gd name="connsiteX26" fmla="*/ 0 w 3647661"/>
              <a:gd name="connsiteY26" fmla="*/ 0 h 4436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47661" h="4436126" fill="none" extrusionOk="0">
                <a:moveTo>
                  <a:pt x="0" y="0"/>
                </a:moveTo>
                <a:cubicBezTo>
                  <a:pt x="116158" y="-16963"/>
                  <a:pt x="364681" y="-4006"/>
                  <a:pt x="498514" y="0"/>
                </a:cubicBezTo>
                <a:cubicBezTo>
                  <a:pt x="632347" y="4006"/>
                  <a:pt x="950865" y="15164"/>
                  <a:pt x="1069981" y="0"/>
                </a:cubicBezTo>
                <a:cubicBezTo>
                  <a:pt x="1189097" y="-15164"/>
                  <a:pt x="1556518" y="-23132"/>
                  <a:pt x="1714401" y="0"/>
                </a:cubicBezTo>
                <a:cubicBezTo>
                  <a:pt x="1872284" y="23132"/>
                  <a:pt x="2015985" y="9364"/>
                  <a:pt x="2285868" y="0"/>
                </a:cubicBezTo>
                <a:cubicBezTo>
                  <a:pt x="2555751" y="-9364"/>
                  <a:pt x="2555148" y="14141"/>
                  <a:pt x="2784381" y="0"/>
                </a:cubicBezTo>
                <a:cubicBezTo>
                  <a:pt x="3013614" y="-14141"/>
                  <a:pt x="3216105" y="-3763"/>
                  <a:pt x="3647661" y="0"/>
                </a:cubicBezTo>
                <a:cubicBezTo>
                  <a:pt x="3623206" y="221859"/>
                  <a:pt x="3622213" y="458853"/>
                  <a:pt x="3647661" y="633732"/>
                </a:cubicBezTo>
                <a:cubicBezTo>
                  <a:pt x="3673109" y="808611"/>
                  <a:pt x="3674779" y="1138417"/>
                  <a:pt x="3647661" y="1267465"/>
                </a:cubicBezTo>
                <a:cubicBezTo>
                  <a:pt x="3620543" y="1396513"/>
                  <a:pt x="3664792" y="1625185"/>
                  <a:pt x="3647661" y="1768113"/>
                </a:cubicBezTo>
                <a:cubicBezTo>
                  <a:pt x="3630530" y="1911041"/>
                  <a:pt x="3671056" y="2135008"/>
                  <a:pt x="3647661" y="2446207"/>
                </a:cubicBezTo>
                <a:cubicBezTo>
                  <a:pt x="3624266" y="2757406"/>
                  <a:pt x="3642702" y="2713342"/>
                  <a:pt x="3647661" y="2946855"/>
                </a:cubicBezTo>
                <a:cubicBezTo>
                  <a:pt x="3652620" y="3180368"/>
                  <a:pt x="3664319" y="3290221"/>
                  <a:pt x="3647661" y="3580587"/>
                </a:cubicBezTo>
                <a:cubicBezTo>
                  <a:pt x="3631003" y="3870953"/>
                  <a:pt x="3617531" y="4259425"/>
                  <a:pt x="3647661" y="4436126"/>
                </a:cubicBezTo>
                <a:cubicBezTo>
                  <a:pt x="3523929" y="4410412"/>
                  <a:pt x="3241413" y="4436068"/>
                  <a:pt x="3039718" y="4436126"/>
                </a:cubicBezTo>
                <a:cubicBezTo>
                  <a:pt x="2838023" y="4436184"/>
                  <a:pt x="2630387" y="4431142"/>
                  <a:pt x="2431774" y="4436126"/>
                </a:cubicBezTo>
                <a:cubicBezTo>
                  <a:pt x="2233161" y="4441110"/>
                  <a:pt x="2003296" y="4449826"/>
                  <a:pt x="1823831" y="4436126"/>
                </a:cubicBezTo>
                <a:cubicBezTo>
                  <a:pt x="1644366" y="4422426"/>
                  <a:pt x="1399453" y="4442442"/>
                  <a:pt x="1288840" y="4436126"/>
                </a:cubicBezTo>
                <a:cubicBezTo>
                  <a:pt x="1178227" y="4429810"/>
                  <a:pt x="793482" y="4411099"/>
                  <a:pt x="607943" y="4436126"/>
                </a:cubicBezTo>
                <a:cubicBezTo>
                  <a:pt x="422404" y="4461153"/>
                  <a:pt x="158703" y="4453091"/>
                  <a:pt x="0" y="4436126"/>
                </a:cubicBezTo>
                <a:cubicBezTo>
                  <a:pt x="8129" y="4099466"/>
                  <a:pt x="23502" y="4014012"/>
                  <a:pt x="0" y="3758032"/>
                </a:cubicBezTo>
                <a:cubicBezTo>
                  <a:pt x="-23502" y="3502052"/>
                  <a:pt x="8018" y="3295661"/>
                  <a:pt x="0" y="3035578"/>
                </a:cubicBezTo>
                <a:cubicBezTo>
                  <a:pt x="-8018" y="2775495"/>
                  <a:pt x="-8720" y="2595880"/>
                  <a:pt x="0" y="2401845"/>
                </a:cubicBezTo>
                <a:cubicBezTo>
                  <a:pt x="8720" y="2207810"/>
                  <a:pt x="9279" y="1982551"/>
                  <a:pt x="0" y="1768113"/>
                </a:cubicBezTo>
                <a:cubicBezTo>
                  <a:pt x="-9279" y="1553675"/>
                  <a:pt x="7090" y="1354447"/>
                  <a:pt x="0" y="1178742"/>
                </a:cubicBezTo>
                <a:cubicBezTo>
                  <a:pt x="-7090" y="1003037"/>
                  <a:pt x="-23786" y="768334"/>
                  <a:pt x="0" y="589371"/>
                </a:cubicBezTo>
                <a:cubicBezTo>
                  <a:pt x="23786" y="410408"/>
                  <a:pt x="-16955" y="242082"/>
                  <a:pt x="0" y="0"/>
                </a:cubicBezTo>
                <a:close/>
              </a:path>
              <a:path w="3647661" h="4436126" stroke="0" extrusionOk="0">
                <a:moveTo>
                  <a:pt x="0" y="0"/>
                </a:moveTo>
                <a:cubicBezTo>
                  <a:pt x="171149" y="-7244"/>
                  <a:pt x="374684" y="2591"/>
                  <a:pt x="534990" y="0"/>
                </a:cubicBezTo>
                <a:cubicBezTo>
                  <a:pt x="695296" y="-2591"/>
                  <a:pt x="907320" y="7483"/>
                  <a:pt x="1069981" y="0"/>
                </a:cubicBezTo>
                <a:cubicBezTo>
                  <a:pt x="1232642" y="-7483"/>
                  <a:pt x="1543604" y="-26203"/>
                  <a:pt x="1677924" y="0"/>
                </a:cubicBezTo>
                <a:cubicBezTo>
                  <a:pt x="1812244" y="26203"/>
                  <a:pt x="2140632" y="31361"/>
                  <a:pt x="2322344" y="0"/>
                </a:cubicBezTo>
                <a:cubicBezTo>
                  <a:pt x="2504056" y="-31361"/>
                  <a:pt x="2658834" y="3381"/>
                  <a:pt x="2893811" y="0"/>
                </a:cubicBezTo>
                <a:cubicBezTo>
                  <a:pt x="3128788" y="-3381"/>
                  <a:pt x="3338741" y="-10376"/>
                  <a:pt x="3647661" y="0"/>
                </a:cubicBezTo>
                <a:cubicBezTo>
                  <a:pt x="3628986" y="244498"/>
                  <a:pt x="3624774" y="362520"/>
                  <a:pt x="3647661" y="545010"/>
                </a:cubicBezTo>
                <a:cubicBezTo>
                  <a:pt x="3670549" y="727500"/>
                  <a:pt x="3619543" y="968439"/>
                  <a:pt x="3647661" y="1134381"/>
                </a:cubicBezTo>
                <a:cubicBezTo>
                  <a:pt x="3675779" y="1300323"/>
                  <a:pt x="3670065" y="1646297"/>
                  <a:pt x="3647661" y="1856836"/>
                </a:cubicBezTo>
                <a:cubicBezTo>
                  <a:pt x="3625257" y="2067375"/>
                  <a:pt x="3632904" y="2315399"/>
                  <a:pt x="3647661" y="2490568"/>
                </a:cubicBezTo>
                <a:cubicBezTo>
                  <a:pt x="3662418" y="2665737"/>
                  <a:pt x="3616073" y="2880164"/>
                  <a:pt x="3647661" y="3124300"/>
                </a:cubicBezTo>
                <a:cubicBezTo>
                  <a:pt x="3679249" y="3368436"/>
                  <a:pt x="3677361" y="3519722"/>
                  <a:pt x="3647661" y="3758032"/>
                </a:cubicBezTo>
                <a:cubicBezTo>
                  <a:pt x="3617961" y="3996342"/>
                  <a:pt x="3615180" y="4147465"/>
                  <a:pt x="3647661" y="4436126"/>
                </a:cubicBezTo>
                <a:cubicBezTo>
                  <a:pt x="3506685" y="4421969"/>
                  <a:pt x="3266652" y="4433618"/>
                  <a:pt x="3149147" y="4436126"/>
                </a:cubicBezTo>
                <a:cubicBezTo>
                  <a:pt x="3031642" y="4438634"/>
                  <a:pt x="2832267" y="4432536"/>
                  <a:pt x="2650634" y="4436126"/>
                </a:cubicBezTo>
                <a:cubicBezTo>
                  <a:pt x="2469001" y="4439716"/>
                  <a:pt x="2324677" y="4416284"/>
                  <a:pt x="2042690" y="4436126"/>
                </a:cubicBezTo>
                <a:cubicBezTo>
                  <a:pt x="1760703" y="4455968"/>
                  <a:pt x="1686949" y="4416099"/>
                  <a:pt x="1398270" y="4436126"/>
                </a:cubicBezTo>
                <a:cubicBezTo>
                  <a:pt x="1109591" y="4456153"/>
                  <a:pt x="1071585" y="4455485"/>
                  <a:pt x="899756" y="4436126"/>
                </a:cubicBezTo>
                <a:cubicBezTo>
                  <a:pt x="727927" y="4416767"/>
                  <a:pt x="344407" y="4430463"/>
                  <a:pt x="0" y="4436126"/>
                </a:cubicBezTo>
                <a:cubicBezTo>
                  <a:pt x="5440" y="4303018"/>
                  <a:pt x="91" y="4161914"/>
                  <a:pt x="0" y="3891116"/>
                </a:cubicBezTo>
                <a:cubicBezTo>
                  <a:pt x="-91" y="3620318"/>
                  <a:pt x="-11601" y="3462294"/>
                  <a:pt x="0" y="3301745"/>
                </a:cubicBezTo>
                <a:cubicBezTo>
                  <a:pt x="11601" y="3141196"/>
                  <a:pt x="22776" y="2916996"/>
                  <a:pt x="0" y="2756735"/>
                </a:cubicBezTo>
                <a:cubicBezTo>
                  <a:pt x="-22776" y="2596474"/>
                  <a:pt x="5257" y="2440491"/>
                  <a:pt x="0" y="2256087"/>
                </a:cubicBezTo>
                <a:cubicBezTo>
                  <a:pt x="-5257" y="2071683"/>
                  <a:pt x="20189" y="1902567"/>
                  <a:pt x="0" y="1666716"/>
                </a:cubicBezTo>
                <a:cubicBezTo>
                  <a:pt x="-20189" y="1430865"/>
                  <a:pt x="-21241" y="1161108"/>
                  <a:pt x="0" y="988622"/>
                </a:cubicBezTo>
                <a:cubicBezTo>
                  <a:pt x="21241" y="816136"/>
                  <a:pt x="17108" y="406740"/>
                  <a:pt x="0" y="0"/>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872833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sketch line">
            <a:extLst>
              <a:ext uri="{FF2B5EF4-FFF2-40B4-BE49-F238E27FC236}">
                <a16:creationId xmlns:a16="http://schemas.microsoft.com/office/drawing/2014/main" id="{979B9E6C-DA3F-D417-EE07-F4D659718B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5439978"/>
            <a:ext cx="6281928" cy="18288"/>
          </a:xfrm>
          <a:custGeom>
            <a:avLst/>
            <a:gdLst>
              <a:gd name="connsiteX0" fmla="*/ 0 w 6281928"/>
              <a:gd name="connsiteY0" fmla="*/ 0 h 18288"/>
              <a:gd name="connsiteX1" fmla="*/ 572353 w 6281928"/>
              <a:gd name="connsiteY1" fmla="*/ 0 h 18288"/>
              <a:gd name="connsiteX2" fmla="*/ 1207526 w 6281928"/>
              <a:gd name="connsiteY2" fmla="*/ 0 h 18288"/>
              <a:gd name="connsiteX3" fmla="*/ 1779880 w 6281928"/>
              <a:gd name="connsiteY3" fmla="*/ 0 h 18288"/>
              <a:gd name="connsiteX4" fmla="*/ 2540691 w 6281928"/>
              <a:gd name="connsiteY4" fmla="*/ 0 h 18288"/>
              <a:gd name="connsiteX5" fmla="*/ 3238683 w 6281928"/>
              <a:gd name="connsiteY5" fmla="*/ 0 h 18288"/>
              <a:gd name="connsiteX6" fmla="*/ 3936675 w 6281928"/>
              <a:gd name="connsiteY6" fmla="*/ 0 h 18288"/>
              <a:gd name="connsiteX7" fmla="*/ 4760305 w 6281928"/>
              <a:gd name="connsiteY7" fmla="*/ 0 h 18288"/>
              <a:gd name="connsiteX8" fmla="*/ 5521117 w 6281928"/>
              <a:gd name="connsiteY8" fmla="*/ 0 h 18288"/>
              <a:gd name="connsiteX9" fmla="*/ 6281928 w 6281928"/>
              <a:gd name="connsiteY9" fmla="*/ 0 h 18288"/>
              <a:gd name="connsiteX10" fmla="*/ 6281928 w 6281928"/>
              <a:gd name="connsiteY10" fmla="*/ 18288 h 18288"/>
              <a:gd name="connsiteX11" fmla="*/ 5772394 w 6281928"/>
              <a:gd name="connsiteY11" fmla="*/ 18288 h 18288"/>
              <a:gd name="connsiteX12" fmla="*/ 5200040 w 6281928"/>
              <a:gd name="connsiteY12" fmla="*/ 18288 h 18288"/>
              <a:gd name="connsiteX13" fmla="*/ 4439229 w 6281928"/>
              <a:gd name="connsiteY13" fmla="*/ 18288 h 18288"/>
              <a:gd name="connsiteX14" fmla="*/ 3615599 w 6281928"/>
              <a:gd name="connsiteY14" fmla="*/ 18288 h 18288"/>
              <a:gd name="connsiteX15" fmla="*/ 2980426 w 6281928"/>
              <a:gd name="connsiteY15" fmla="*/ 18288 h 18288"/>
              <a:gd name="connsiteX16" fmla="*/ 2156795 w 6281928"/>
              <a:gd name="connsiteY16" fmla="*/ 18288 h 18288"/>
              <a:gd name="connsiteX17" fmla="*/ 1584442 w 6281928"/>
              <a:gd name="connsiteY17" fmla="*/ 18288 h 18288"/>
              <a:gd name="connsiteX18" fmla="*/ 1074908 w 6281928"/>
              <a:gd name="connsiteY18" fmla="*/ 18288 h 18288"/>
              <a:gd name="connsiteX19" fmla="*/ 0 w 6281928"/>
              <a:gd name="connsiteY19" fmla="*/ 18288 h 18288"/>
              <a:gd name="connsiteX20" fmla="*/ 0 w 6281928"/>
              <a:gd name="connsiteY2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81928" h="18288" fill="none" extrusionOk="0">
                <a:moveTo>
                  <a:pt x="0" y="0"/>
                </a:moveTo>
                <a:cubicBezTo>
                  <a:pt x="205960" y="24870"/>
                  <a:pt x="343550" y="5918"/>
                  <a:pt x="572353" y="0"/>
                </a:cubicBezTo>
                <a:cubicBezTo>
                  <a:pt x="801156" y="-5918"/>
                  <a:pt x="1015649" y="-11381"/>
                  <a:pt x="1207526" y="0"/>
                </a:cubicBezTo>
                <a:cubicBezTo>
                  <a:pt x="1399403" y="11381"/>
                  <a:pt x="1549725" y="7866"/>
                  <a:pt x="1779880" y="0"/>
                </a:cubicBezTo>
                <a:cubicBezTo>
                  <a:pt x="2010035" y="-7866"/>
                  <a:pt x="2190674" y="12826"/>
                  <a:pt x="2540691" y="0"/>
                </a:cubicBezTo>
                <a:cubicBezTo>
                  <a:pt x="2890708" y="-12826"/>
                  <a:pt x="3025718" y="-18534"/>
                  <a:pt x="3238683" y="0"/>
                </a:cubicBezTo>
                <a:cubicBezTo>
                  <a:pt x="3451648" y="18534"/>
                  <a:pt x="3603947" y="14884"/>
                  <a:pt x="3936675" y="0"/>
                </a:cubicBezTo>
                <a:cubicBezTo>
                  <a:pt x="4269403" y="-14884"/>
                  <a:pt x="4480718" y="-24607"/>
                  <a:pt x="4760305" y="0"/>
                </a:cubicBezTo>
                <a:cubicBezTo>
                  <a:pt x="5039892" y="24607"/>
                  <a:pt x="5359549" y="-31311"/>
                  <a:pt x="5521117" y="0"/>
                </a:cubicBezTo>
                <a:cubicBezTo>
                  <a:pt x="5682685" y="31311"/>
                  <a:pt x="5986067" y="-12593"/>
                  <a:pt x="6281928" y="0"/>
                </a:cubicBezTo>
                <a:cubicBezTo>
                  <a:pt x="6282307" y="7355"/>
                  <a:pt x="6282212" y="10249"/>
                  <a:pt x="6281928" y="18288"/>
                </a:cubicBezTo>
                <a:cubicBezTo>
                  <a:pt x="6078981" y="8428"/>
                  <a:pt x="5961061" y="2290"/>
                  <a:pt x="5772394" y="18288"/>
                </a:cubicBezTo>
                <a:cubicBezTo>
                  <a:pt x="5583727" y="34286"/>
                  <a:pt x="5329968" y="24208"/>
                  <a:pt x="5200040" y="18288"/>
                </a:cubicBezTo>
                <a:cubicBezTo>
                  <a:pt x="5070112" y="12368"/>
                  <a:pt x="4793288" y="21070"/>
                  <a:pt x="4439229" y="18288"/>
                </a:cubicBezTo>
                <a:cubicBezTo>
                  <a:pt x="4085170" y="15506"/>
                  <a:pt x="3813765" y="-16466"/>
                  <a:pt x="3615599" y="18288"/>
                </a:cubicBezTo>
                <a:cubicBezTo>
                  <a:pt x="3417433" y="53042"/>
                  <a:pt x="3133643" y="20727"/>
                  <a:pt x="2980426" y="18288"/>
                </a:cubicBezTo>
                <a:cubicBezTo>
                  <a:pt x="2827209" y="15849"/>
                  <a:pt x="2380685" y="51850"/>
                  <a:pt x="2156795" y="18288"/>
                </a:cubicBezTo>
                <a:cubicBezTo>
                  <a:pt x="1932905" y="-15274"/>
                  <a:pt x="1716744" y="-1398"/>
                  <a:pt x="1584442" y="18288"/>
                </a:cubicBezTo>
                <a:cubicBezTo>
                  <a:pt x="1452140" y="37974"/>
                  <a:pt x="1280887" y="12750"/>
                  <a:pt x="1074908" y="18288"/>
                </a:cubicBezTo>
                <a:cubicBezTo>
                  <a:pt x="868929" y="23826"/>
                  <a:pt x="318124" y="-17878"/>
                  <a:pt x="0" y="18288"/>
                </a:cubicBezTo>
                <a:cubicBezTo>
                  <a:pt x="-384" y="12702"/>
                  <a:pt x="-513" y="4636"/>
                  <a:pt x="0" y="0"/>
                </a:cubicBezTo>
                <a:close/>
              </a:path>
              <a:path w="6281928" h="18288" stroke="0" extrusionOk="0">
                <a:moveTo>
                  <a:pt x="0" y="0"/>
                </a:moveTo>
                <a:cubicBezTo>
                  <a:pt x="135290" y="27650"/>
                  <a:pt x="488372" y="4391"/>
                  <a:pt x="635173" y="0"/>
                </a:cubicBezTo>
                <a:cubicBezTo>
                  <a:pt x="781974" y="-4391"/>
                  <a:pt x="992816" y="14310"/>
                  <a:pt x="1144707" y="0"/>
                </a:cubicBezTo>
                <a:cubicBezTo>
                  <a:pt x="1296598" y="-14310"/>
                  <a:pt x="1796462" y="-1258"/>
                  <a:pt x="1968337" y="0"/>
                </a:cubicBezTo>
                <a:cubicBezTo>
                  <a:pt x="2140212" y="1258"/>
                  <a:pt x="2343376" y="-12852"/>
                  <a:pt x="2603510" y="0"/>
                </a:cubicBezTo>
                <a:cubicBezTo>
                  <a:pt x="2863644" y="12852"/>
                  <a:pt x="2935073" y="-10591"/>
                  <a:pt x="3238683" y="0"/>
                </a:cubicBezTo>
                <a:cubicBezTo>
                  <a:pt x="3542293" y="10591"/>
                  <a:pt x="3731676" y="3538"/>
                  <a:pt x="4062313" y="0"/>
                </a:cubicBezTo>
                <a:cubicBezTo>
                  <a:pt x="4392950" y="-3538"/>
                  <a:pt x="4440715" y="28126"/>
                  <a:pt x="4634667" y="0"/>
                </a:cubicBezTo>
                <a:cubicBezTo>
                  <a:pt x="4828619" y="-28126"/>
                  <a:pt x="5052661" y="8974"/>
                  <a:pt x="5458297" y="0"/>
                </a:cubicBezTo>
                <a:cubicBezTo>
                  <a:pt x="5863933" y="-8974"/>
                  <a:pt x="5906900" y="-24516"/>
                  <a:pt x="6281928" y="0"/>
                </a:cubicBezTo>
                <a:cubicBezTo>
                  <a:pt x="6282268" y="5688"/>
                  <a:pt x="6281759" y="13142"/>
                  <a:pt x="6281928" y="18288"/>
                </a:cubicBezTo>
                <a:cubicBezTo>
                  <a:pt x="6036108" y="15339"/>
                  <a:pt x="5743611" y="10415"/>
                  <a:pt x="5583936" y="18288"/>
                </a:cubicBezTo>
                <a:cubicBezTo>
                  <a:pt x="5424261" y="26161"/>
                  <a:pt x="5250533" y="-179"/>
                  <a:pt x="4948763" y="18288"/>
                </a:cubicBezTo>
                <a:cubicBezTo>
                  <a:pt x="4646993" y="36755"/>
                  <a:pt x="4354673" y="7565"/>
                  <a:pt x="4125133" y="18288"/>
                </a:cubicBezTo>
                <a:cubicBezTo>
                  <a:pt x="3895593" y="29012"/>
                  <a:pt x="3570246" y="29209"/>
                  <a:pt x="3301502" y="18288"/>
                </a:cubicBezTo>
                <a:cubicBezTo>
                  <a:pt x="3032758" y="7367"/>
                  <a:pt x="2955340" y="11905"/>
                  <a:pt x="2729149" y="18288"/>
                </a:cubicBezTo>
                <a:cubicBezTo>
                  <a:pt x="2502958" y="24671"/>
                  <a:pt x="2269423" y="3142"/>
                  <a:pt x="2031157" y="18288"/>
                </a:cubicBezTo>
                <a:cubicBezTo>
                  <a:pt x="1792891" y="33434"/>
                  <a:pt x="1484731" y="22122"/>
                  <a:pt x="1207526" y="18288"/>
                </a:cubicBezTo>
                <a:cubicBezTo>
                  <a:pt x="930321" y="14454"/>
                  <a:pt x="560231" y="-33402"/>
                  <a:pt x="0" y="18288"/>
                </a:cubicBezTo>
                <a:cubicBezTo>
                  <a:pt x="-478" y="10520"/>
                  <a:pt x="210" y="5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Slide Number Placeholder 2">
            <a:extLst>
              <a:ext uri="{FF2B5EF4-FFF2-40B4-BE49-F238E27FC236}">
                <a16:creationId xmlns:a16="http://schemas.microsoft.com/office/drawing/2014/main" id="{66F7708C-0359-406D-0761-C6038C8E0EC9}"/>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69AA91F9-977C-40AE-8FE7-0BA17E87C1A1}" type="slidenum">
              <a:rPr kumimoji="0" lang="en-US" sz="1200" b="0" i="0" u="none" strike="noStrike" kern="1200" cap="none" spc="0" normalizeH="0" baseline="0" noProof="0" smtClean="0">
                <a:ln>
                  <a:noFill/>
                </a:ln>
                <a:solidFill>
                  <a:prstClr val="black">
                    <a:tint val="75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539928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15DEA5A-D7D8-FB7A-8C17-80DF0F2A995D}"/>
              </a:ext>
            </a:extLst>
          </p:cNvPr>
          <p:cNvSpPr>
            <a:spLocks noGrp="1"/>
          </p:cNvSpPr>
          <p:nvPr>
            <p:ph type="title"/>
          </p:nvPr>
        </p:nvSpPr>
        <p:spPr>
          <a:xfrm>
            <a:off x="5297762" y="329184"/>
            <a:ext cx="6251110" cy="1783080"/>
          </a:xfrm>
        </p:spPr>
        <p:txBody>
          <a:bodyPr anchor="b">
            <a:normAutofit fontScale="90000"/>
          </a:bodyPr>
          <a:lstStyle/>
          <a:p>
            <a:r>
              <a:rPr lang="en-US" sz="4800" dirty="0">
                <a:latin typeface="Aptos Display" panose="020B0004020202020204" pitchFamily="34" charset="0"/>
              </a:rPr>
              <a:t>Session Setup – Lessons Learned From Spring 2021</a:t>
            </a:r>
          </a:p>
        </p:txBody>
      </p:sp>
      <p:sp>
        <p:nvSpPr>
          <p:cNvPr id="54"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Content Placeholder 2">
            <a:extLst>
              <a:ext uri="{FF2B5EF4-FFF2-40B4-BE49-F238E27FC236}">
                <a16:creationId xmlns:a16="http://schemas.microsoft.com/office/drawing/2014/main" id="{B82C7E05-6E52-C2D3-8935-9890897AA750}"/>
              </a:ext>
            </a:extLst>
          </p:cNvPr>
          <p:cNvSpPr>
            <a:spLocks noGrp="1"/>
          </p:cNvSpPr>
          <p:nvPr>
            <p:ph idx="1"/>
          </p:nvPr>
        </p:nvSpPr>
        <p:spPr>
          <a:xfrm>
            <a:off x="5297762" y="2706624"/>
            <a:ext cx="6251110" cy="3483864"/>
          </a:xfrm>
        </p:spPr>
        <p:txBody>
          <a:bodyPr>
            <a:noAutofit/>
          </a:bodyPr>
          <a:lstStyle/>
          <a:p>
            <a:r>
              <a:rPr lang="en-US" sz="2000" dirty="0">
                <a:latin typeface="Aptos" panose="020B0004020202020204" pitchFamily="34" charset="0"/>
              </a:rPr>
              <a:t>37,377 ISASP tests were taken remotely in 2021</a:t>
            </a:r>
          </a:p>
          <a:p>
            <a:pPr lvl="1"/>
            <a:r>
              <a:rPr lang="en-US" sz="1600" dirty="0">
                <a:latin typeface="Aptos" panose="020B0004020202020204" pitchFamily="34" charset="0"/>
              </a:rPr>
              <a:t>Did not run in the secure TestNav environment</a:t>
            </a:r>
          </a:p>
          <a:p>
            <a:pPr lvl="1"/>
            <a:r>
              <a:rPr lang="en-US" sz="1600" dirty="0">
                <a:latin typeface="Aptos" panose="020B0004020202020204" pitchFamily="34" charset="0"/>
              </a:rPr>
              <a:t>Proctors utilized a separate application to administer and communicate with students during this remote testing (Zoom, Google Meet, Microsoft Teams)</a:t>
            </a:r>
          </a:p>
          <a:p>
            <a:r>
              <a:rPr lang="en-US" sz="2000" dirty="0">
                <a:latin typeface="Aptos" panose="020B0004020202020204" pitchFamily="34" charset="0"/>
              </a:rPr>
              <a:t>Lessons learned:</a:t>
            </a:r>
          </a:p>
          <a:p>
            <a:pPr lvl="1"/>
            <a:r>
              <a:rPr lang="en-US" sz="1600" dirty="0">
                <a:latin typeface="Aptos" panose="020B0004020202020204" pitchFamily="34" charset="0"/>
              </a:rPr>
              <a:t>Special remote testing forms had to be assigned manually for all remote sessions – </a:t>
            </a:r>
            <a:r>
              <a:rPr lang="en-US" sz="1600" b="1" dirty="0">
                <a:latin typeface="Aptos" panose="020B0004020202020204" pitchFamily="34" charset="0"/>
              </a:rPr>
              <a:t>many schools were inconsistent in doing this</a:t>
            </a:r>
          </a:p>
          <a:p>
            <a:pPr lvl="1"/>
            <a:r>
              <a:rPr lang="en-US" sz="1600" b="1" dirty="0">
                <a:latin typeface="Aptos" panose="020B0004020202020204" pitchFamily="34" charset="0"/>
              </a:rPr>
              <a:t>Schools did not have a standardized way of naming their remote sessions</a:t>
            </a:r>
            <a:r>
              <a:rPr lang="en-US" sz="1600" dirty="0">
                <a:latin typeface="Aptos" panose="020B0004020202020204" pitchFamily="34" charset="0"/>
              </a:rPr>
              <a:t> (“remote”, “virtual”, “online”)</a:t>
            </a:r>
          </a:p>
        </p:txBody>
      </p:sp>
      <p:pic>
        <p:nvPicPr>
          <p:cNvPr id="4" name="Picture 3" descr="Computer keyboard and notepad">
            <a:extLst>
              <a:ext uri="{FF2B5EF4-FFF2-40B4-BE49-F238E27FC236}">
                <a16:creationId xmlns:a16="http://schemas.microsoft.com/office/drawing/2014/main" id="{FDC1EE75-38B3-BF38-B967-39F43947D9EF}"/>
              </a:ext>
            </a:extLst>
          </p:cNvPr>
          <p:cNvPicPr>
            <a:picLocks noChangeAspect="1"/>
          </p:cNvPicPr>
          <p:nvPr/>
        </p:nvPicPr>
        <p:blipFill>
          <a:blip r:embed="rId2">
            <a:extLst>
              <a:ext uri="{28A0092B-C50C-407E-A947-70E740481C1C}">
                <a14:useLocalDpi xmlns:a14="http://schemas.microsoft.com/office/drawing/2010/main" val="0"/>
              </a:ext>
            </a:extLst>
          </a:blip>
          <a:srcRect l="27363" r="27363"/>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 name="Slide Number Placeholder 2">
            <a:extLst>
              <a:ext uri="{FF2B5EF4-FFF2-40B4-BE49-F238E27FC236}">
                <a16:creationId xmlns:a16="http://schemas.microsoft.com/office/drawing/2014/main" id="{828E134D-DD8C-1E0F-7D71-0EB1568BD1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AA91F9-977C-40AE-8FE7-0BA17E87C1A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3243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67CA80C-BB7B-4FD0-83C7-5AEC5EACDF21}"/>
              </a:ext>
            </a:extLst>
          </p:cNvPr>
          <p:cNvSpPr>
            <a:spLocks noGrp="1"/>
          </p:cNvSpPr>
          <p:nvPr>
            <p:ph idx="1"/>
          </p:nvPr>
        </p:nvSpPr>
        <p:spPr>
          <a:xfrm>
            <a:off x="4447308" y="591344"/>
            <a:ext cx="6906491" cy="839891"/>
          </a:xfrm>
        </p:spPr>
        <p:txBody>
          <a:bodyPr anchor="ctr">
            <a:normAutofit fontScale="77500" lnSpcReduction="20000"/>
          </a:bodyPr>
          <a:lstStyle/>
          <a:p>
            <a:pPr marL="0" marR="0" indent="0">
              <a:spcBef>
                <a:spcPts val="0"/>
              </a:spcBef>
              <a:spcAft>
                <a:spcPts val="0"/>
              </a:spcAft>
              <a:buNone/>
            </a:pPr>
            <a:r>
              <a:rPr lang="en-US" dirty="0">
                <a:latin typeface="Aptos" panose="020B0004020202020204" pitchFamily="34" charset="0"/>
                <a:ea typeface="Calibri" panose="020F0502020204030204" pitchFamily="34" charset="0"/>
              </a:rPr>
              <a:t>ITP will manually assign the special remote testing forms and enable remote settings for </a:t>
            </a:r>
            <a:r>
              <a:rPr lang="en-US" b="1" u="sng" dirty="0">
                <a:latin typeface="Aptos" panose="020B0004020202020204" pitchFamily="34" charset="0"/>
                <a:ea typeface="Calibri" panose="020F0502020204030204" pitchFamily="34" charset="0"/>
              </a:rPr>
              <a:t>ALL</a:t>
            </a:r>
            <a:r>
              <a:rPr lang="en-US" dirty="0">
                <a:latin typeface="Aptos" panose="020B0004020202020204" pitchFamily="34" charset="0"/>
                <a:ea typeface="Calibri" panose="020F0502020204030204" pitchFamily="34" charset="0"/>
              </a:rPr>
              <a:t> remote sessions for online schools.</a:t>
            </a:r>
            <a:endParaRPr lang="en-US" dirty="0">
              <a:effectLst/>
              <a:latin typeface="Aptos" panose="020B000402020202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78F6E534-62B9-5E4C-D735-95434702DBD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AA91F9-977C-40AE-8FE7-0BA17E87C1A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descr="A screenshot of a computer&#10;&#10;AI-generated content may be incorrect.">
            <a:extLst>
              <a:ext uri="{FF2B5EF4-FFF2-40B4-BE49-F238E27FC236}">
                <a16:creationId xmlns:a16="http://schemas.microsoft.com/office/drawing/2014/main" id="{2C99426B-47D1-B3A0-DD3C-85CB24AF78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7308" y="1516888"/>
            <a:ext cx="6983571" cy="3734530"/>
          </a:xfrm>
          <a:prstGeom prst="rect">
            <a:avLst/>
          </a:prstGeom>
          <a:ln>
            <a:solidFill>
              <a:schemeClr val="bg1">
                <a:lumMod val="75000"/>
              </a:schemeClr>
            </a:solidFill>
          </a:ln>
        </p:spPr>
      </p:pic>
      <p:sp>
        <p:nvSpPr>
          <p:cNvPr id="7" name="Title 1">
            <a:extLst>
              <a:ext uri="{FF2B5EF4-FFF2-40B4-BE49-F238E27FC236}">
                <a16:creationId xmlns:a16="http://schemas.microsoft.com/office/drawing/2014/main" id="{377D57F9-E84F-D979-E1C7-9BF49E23F1BF}"/>
              </a:ext>
            </a:extLst>
          </p:cNvPr>
          <p:cNvSpPr txBox="1">
            <a:spLocks/>
          </p:cNvSpPr>
          <p:nvPr/>
        </p:nvSpPr>
        <p:spPr>
          <a:xfrm>
            <a:off x="686834" y="1153572"/>
            <a:ext cx="3200400" cy="4461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FFFFF"/>
                </a:solidFill>
                <a:latin typeface="Aptos Display" panose="020B0004020202020204" pitchFamily="34" charset="0"/>
              </a:rPr>
              <a:t>Special Remote Testing Forms And Settings</a:t>
            </a:r>
            <a:endParaRPr lang="en-US" b="1" dirty="0">
              <a:solidFill>
                <a:srgbClr val="FFFFFF"/>
              </a:solidFill>
              <a:latin typeface="Aptos Display" panose="020B0004020202020204" pitchFamily="34" charset="0"/>
            </a:endParaRPr>
          </a:p>
        </p:txBody>
      </p:sp>
    </p:spTree>
    <p:extLst>
      <p:ext uri="{BB962C8B-B14F-4D97-AF65-F5344CB8AC3E}">
        <p14:creationId xmlns:p14="http://schemas.microsoft.com/office/powerpoint/2010/main" val="2250809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3023E0-4BA5-A2F1-8B37-9C5C995390C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C61521-3D7E-C8E8-2E53-7DCBC7F25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4F1B6772-2111-F2F7-1135-1015D3136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FFAD3C3-B1C2-6FB7-E5CF-F61A8E87D6F5}"/>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Aptos Display" panose="020B0004020202020204" pitchFamily="34" charset="0"/>
              </a:rPr>
              <a:t>Naming Your Remote Sessions</a:t>
            </a:r>
            <a:endParaRPr lang="en-US" b="1" dirty="0">
              <a:solidFill>
                <a:srgbClr val="FFFFFF"/>
              </a:solidFill>
              <a:latin typeface="Aptos Display" panose="020B0004020202020204" pitchFamily="34" charset="0"/>
            </a:endParaRPr>
          </a:p>
        </p:txBody>
      </p:sp>
      <p:sp>
        <p:nvSpPr>
          <p:cNvPr id="12" name="Arc 11">
            <a:extLst>
              <a:ext uri="{FF2B5EF4-FFF2-40B4-BE49-F238E27FC236}">
                <a16:creationId xmlns:a16="http://schemas.microsoft.com/office/drawing/2014/main" id="{A5E24D63-3BA9-0CB7-F190-E1586AC794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FDDA2AA-3F5C-DC4E-2ADA-CF25B14CDE33}"/>
              </a:ext>
            </a:extLst>
          </p:cNvPr>
          <p:cNvSpPr>
            <a:spLocks noGrp="1"/>
          </p:cNvSpPr>
          <p:nvPr>
            <p:ph idx="1"/>
          </p:nvPr>
        </p:nvSpPr>
        <p:spPr>
          <a:xfrm>
            <a:off x="4447309" y="438795"/>
            <a:ext cx="6906491" cy="2016684"/>
          </a:xfrm>
        </p:spPr>
        <p:txBody>
          <a:bodyPr anchor="ctr">
            <a:normAutofit/>
          </a:bodyPr>
          <a:lstStyle/>
          <a:p>
            <a:pPr marL="0" indent="0">
              <a:spcBef>
                <a:spcPts val="0"/>
              </a:spcBef>
              <a:buNone/>
            </a:pPr>
            <a:r>
              <a:rPr lang="en-US" sz="2000" dirty="0">
                <a:latin typeface="Aptos" panose="020B0004020202020204" pitchFamily="34" charset="0"/>
                <a:ea typeface="Calibri" panose="020F0502020204030204" pitchFamily="34" charset="0"/>
              </a:rPr>
              <a:t>For ITP to know which sessions are intended remote sessions, there needs to be a standardized naming convention all online schools must use:</a:t>
            </a:r>
          </a:p>
          <a:p>
            <a:pPr marL="0" indent="0">
              <a:spcBef>
                <a:spcPts val="0"/>
              </a:spcBef>
              <a:buNone/>
            </a:pPr>
            <a:endParaRPr lang="en-US" sz="2000" dirty="0">
              <a:effectLst/>
              <a:latin typeface="Aptos" panose="020B0004020202020204" pitchFamily="34" charset="0"/>
              <a:ea typeface="Calibri" panose="020F0502020204030204" pitchFamily="34" charset="0"/>
            </a:endParaRPr>
          </a:p>
          <a:p>
            <a:pPr marL="0" indent="0">
              <a:spcBef>
                <a:spcPts val="0"/>
              </a:spcBef>
              <a:buNone/>
            </a:pPr>
            <a:r>
              <a:rPr lang="en-US" sz="2000" b="1" u="sng" dirty="0">
                <a:latin typeface="Aptos" panose="020B0004020202020204" pitchFamily="34" charset="0"/>
                <a:ea typeface="Calibri" panose="020F0502020204030204" pitchFamily="34" charset="0"/>
              </a:rPr>
              <a:t>For your remote sessions, put the word “REMOTE” at the beginning of your session name</a:t>
            </a:r>
            <a:r>
              <a:rPr lang="en-US" sz="2000" u="sng" dirty="0">
                <a:latin typeface="Aptos" panose="020B0004020202020204" pitchFamily="34" charset="0"/>
                <a:ea typeface="Calibri" panose="020F0502020204030204" pitchFamily="34" charset="0"/>
              </a:rPr>
              <a:t>.</a:t>
            </a:r>
            <a:endParaRPr lang="en-US" sz="2000" u="sng" dirty="0">
              <a:effectLst/>
              <a:latin typeface="Aptos" panose="020B000402020202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DB5FD6C3-CE5E-33FF-051E-FDEF1C96E8F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AA91F9-977C-40AE-8FE7-0BA17E87C1A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descr="A screenshot of a computer&#10;&#10;AI-generated content may be incorrect.">
            <a:extLst>
              <a:ext uri="{FF2B5EF4-FFF2-40B4-BE49-F238E27FC236}">
                <a16:creationId xmlns:a16="http://schemas.microsoft.com/office/drawing/2014/main" id="{998D4F56-6B88-AA99-DE5D-BA971E1E84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8518" y="2455479"/>
            <a:ext cx="6905282" cy="3816625"/>
          </a:xfrm>
          <a:prstGeom prst="rect">
            <a:avLst/>
          </a:prstGeom>
          <a:ln>
            <a:solidFill>
              <a:schemeClr val="bg1">
                <a:lumMod val="75000"/>
              </a:schemeClr>
            </a:solidFill>
          </a:ln>
        </p:spPr>
      </p:pic>
    </p:spTree>
    <p:extLst>
      <p:ext uri="{BB962C8B-B14F-4D97-AF65-F5344CB8AC3E}">
        <p14:creationId xmlns:p14="http://schemas.microsoft.com/office/powerpoint/2010/main" val="3358621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97466D-31B2-EBDD-16FB-933744A06EC7}"/>
              </a:ext>
            </a:extLst>
          </p:cNvPr>
          <p:cNvSpPr>
            <a:spLocks noGrp="1"/>
          </p:cNvSpPr>
          <p:nvPr>
            <p:ph type="title"/>
          </p:nvPr>
        </p:nvSpPr>
        <p:spPr>
          <a:xfrm>
            <a:off x="572493" y="238539"/>
            <a:ext cx="11018520" cy="1434415"/>
          </a:xfrm>
        </p:spPr>
        <p:txBody>
          <a:bodyPr anchor="b">
            <a:normAutofit/>
          </a:bodyPr>
          <a:lstStyle/>
          <a:p>
            <a:r>
              <a:rPr lang="en-US" sz="5400">
                <a:latin typeface="Aptos Display" panose="020B0004020202020204" pitchFamily="34" charset="0"/>
              </a:rPr>
              <a:t>Your Remote Testing Practice Sessions</a:t>
            </a:r>
          </a:p>
        </p:txBody>
      </p:sp>
      <p:sp>
        <p:nvSpPr>
          <p:cNvPr id="2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2BAF479-E76C-9655-5999-F0F35B870817}"/>
              </a:ext>
            </a:extLst>
          </p:cNvPr>
          <p:cNvSpPr>
            <a:spLocks noGrp="1"/>
          </p:cNvSpPr>
          <p:nvPr>
            <p:ph idx="1"/>
          </p:nvPr>
        </p:nvSpPr>
        <p:spPr>
          <a:xfrm>
            <a:off x="572493" y="2071316"/>
            <a:ext cx="6713552" cy="4119172"/>
          </a:xfrm>
        </p:spPr>
        <p:txBody>
          <a:bodyPr anchor="t">
            <a:normAutofit lnSpcReduction="10000"/>
          </a:bodyPr>
          <a:lstStyle/>
          <a:p>
            <a:r>
              <a:rPr lang="en-US" sz="1700" dirty="0">
                <a:latin typeface="Aptos" panose="020B0004020202020204" pitchFamily="34" charset="0"/>
              </a:rPr>
              <a:t>Email was sent on March 9, 2026, about remote testing practice sessions being available for online schools to try out with three attached guides:</a:t>
            </a:r>
          </a:p>
          <a:p>
            <a:pPr lvl="1"/>
            <a:r>
              <a:rPr lang="en-US" sz="1700" i="1" dirty="0">
                <a:latin typeface="Aptos" panose="020B0004020202020204" pitchFamily="34" charset="0"/>
              </a:rPr>
              <a:t>ISASP User </a:t>
            </a:r>
            <a:r>
              <a:rPr lang="en-US" sz="1700" i="1" dirty="0" err="1">
                <a:latin typeface="Aptos" panose="020B0004020202020204" pitchFamily="34" charset="0"/>
              </a:rPr>
              <a:t>Guide_Remote</a:t>
            </a:r>
            <a:r>
              <a:rPr lang="en-US" sz="1700" i="1" dirty="0">
                <a:latin typeface="Aptos" panose="020B0004020202020204" pitchFamily="34" charset="0"/>
              </a:rPr>
              <a:t> Practice Sessions in </a:t>
            </a:r>
            <a:r>
              <a:rPr lang="en-US" sz="1700" i="1" dirty="0" err="1">
                <a:latin typeface="Aptos" panose="020B0004020202020204" pitchFamily="34" charset="0"/>
              </a:rPr>
              <a:t>PearsonAccess</a:t>
            </a:r>
            <a:r>
              <a:rPr lang="en-US" sz="1700" i="1" baseline="30000" dirty="0" err="1">
                <a:latin typeface="Aptos" panose="020B0004020202020204" pitchFamily="34" charset="0"/>
              </a:rPr>
              <a:t>next</a:t>
            </a:r>
            <a:endParaRPr lang="en-US" sz="1700" i="1" baseline="30000" dirty="0">
              <a:latin typeface="Aptos" panose="020B0004020202020204" pitchFamily="34" charset="0"/>
            </a:endParaRPr>
          </a:p>
          <a:p>
            <a:pPr lvl="1"/>
            <a:r>
              <a:rPr lang="en-US" sz="1700" i="1" dirty="0">
                <a:latin typeface="Aptos" panose="020B0004020202020204" pitchFamily="34" charset="0"/>
              </a:rPr>
              <a:t>ISASP User </a:t>
            </a:r>
            <a:r>
              <a:rPr lang="en-US" sz="1700" i="1" dirty="0" err="1">
                <a:latin typeface="Aptos" panose="020B0004020202020204" pitchFamily="34" charset="0"/>
              </a:rPr>
              <a:t>Guide_Remote</a:t>
            </a:r>
            <a:r>
              <a:rPr lang="en-US" sz="1700" i="1" dirty="0">
                <a:latin typeface="Aptos" panose="020B0004020202020204" pitchFamily="34" charset="0"/>
              </a:rPr>
              <a:t> Session - Monitor Test Screen</a:t>
            </a:r>
          </a:p>
          <a:p>
            <a:pPr lvl="1"/>
            <a:r>
              <a:rPr lang="en-US" sz="1700" i="1" dirty="0">
                <a:latin typeface="Aptos" panose="020B0004020202020204" pitchFamily="34" charset="0"/>
              </a:rPr>
              <a:t>ISASP User </a:t>
            </a:r>
            <a:r>
              <a:rPr lang="en-US" sz="1700" i="1" dirty="0" err="1">
                <a:latin typeface="Aptos" panose="020B0004020202020204" pitchFamily="34" charset="0"/>
              </a:rPr>
              <a:t>Guide_Students</a:t>
            </a:r>
            <a:r>
              <a:rPr lang="en-US" sz="1700" i="1" dirty="0">
                <a:latin typeface="Aptos" panose="020B0004020202020204" pitchFamily="34" charset="0"/>
              </a:rPr>
              <a:t> Screen During Remote Testing</a:t>
            </a:r>
          </a:p>
          <a:p>
            <a:r>
              <a:rPr lang="en-US" sz="1700" dirty="0">
                <a:latin typeface="Aptos" panose="020B0004020202020204" pitchFamily="34" charset="0"/>
              </a:rPr>
              <a:t>Available in the </a:t>
            </a:r>
            <a:r>
              <a:rPr lang="en-US" sz="1700" dirty="0">
                <a:latin typeface="Aptos" panose="020B0004020202020204" pitchFamily="34" charset="0"/>
                <a:hlinkClick r:id="rId2"/>
              </a:rPr>
              <a:t>training site </a:t>
            </a:r>
            <a:r>
              <a:rPr lang="en-US" sz="1700" dirty="0" err="1">
                <a:latin typeface="Aptos" panose="020B0004020202020204" pitchFamily="34" charset="0"/>
                <a:hlinkClick r:id="rId2"/>
              </a:rPr>
              <a:t>PearsonAccess</a:t>
            </a:r>
            <a:r>
              <a:rPr lang="en-US" sz="1700" baseline="30000" dirty="0" err="1">
                <a:latin typeface="Aptos" panose="020B0004020202020204" pitchFamily="34" charset="0"/>
                <a:hlinkClick r:id="rId2"/>
              </a:rPr>
              <a:t>next</a:t>
            </a:r>
            <a:endParaRPr lang="en-US" sz="1700" baseline="30000" dirty="0">
              <a:latin typeface="Aptos" panose="020B0004020202020204" pitchFamily="34" charset="0"/>
            </a:endParaRPr>
          </a:p>
          <a:p>
            <a:r>
              <a:rPr lang="en-US" sz="1700" dirty="0">
                <a:latin typeface="Aptos" panose="020B0004020202020204" pitchFamily="34" charset="0"/>
              </a:rPr>
              <a:t>Intended to emulate the live remote testing experience</a:t>
            </a:r>
          </a:p>
          <a:p>
            <a:pPr lvl="1"/>
            <a:r>
              <a:rPr lang="en-US" sz="1700" dirty="0">
                <a:latin typeface="Aptos" panose="020B0004020202020204" pitchFamily="34" charset="0"/>
              </a:rPr>
              <a:t>Requires TestNav installed on </a:t>
            </a:r>
            <a:r>
              <a:rPr lang="en-US" sz="1700" dirty="0">
                <a:latin typeface="Aptos" panose="020B0004020202020204" pitchFamily="34" charset="0"/>
                <a:hlinkClick r:id="rId3"/>
              </a:rPr>
              <a:t>supported devices</a:t>
            </a:r>
            <a:endParaRPr lang="en-US" sz="1700" dirty="0">
              <a:latin typeface="Aptos" panose="020B0004020202020204" pitchFamily="34" charset="0"/>
            </a:endParaRPr>
          </a:p>
          <a:p>
            <a:pPr lvl="1"/>
            <a:r>
              <a:rPr lang="en-US" sz="1700" dirty="0">
                <a:latin typeface="Aptos" panose="020B0004020202020204" pitchFamily="34" charset="0"/>
              </a:rPr>
              <a:t>Must enter testing ticket username and password on the TestNav sign in screen</a:t>
            </a:r>
          </a:p>
          <a:p>
            <a:r>
              <a:rPr lang="en-US" sz="1700" u="sng" dirty="0">
                <a:latin typeface="Aptos" panose="020B0004020202020204" pitchFamily="34" charset="0"/>
              </a:rPr>
              <a:t>This is the best resource for Coordinators, Proctors, and students to experience the remote testing environment and prepare for the live test.</a:t>
            </a:r>
          </a:p>
          <a:p>
            <a:pPr lvl="1"/>
            <a:endParaRPr lang="en-US" sz="1700" dirty="0">
              <a:latin typeface="Aptos" panose="020B0004020202020204" pitchFamily="34" charset="0"/>
            </a:endParaRPr>
          </a:p>
        </p:txBody>
      </p:sp>
      <p:pic>
        <p:nvPicPr>
          <p:cNvPr id="9" name="Picture 8" descr="Hands of person wearing gray sweater typing on laptop with a tablet, digital pen, and cup of coffee">
            <a:extLst>
              <a:ext uri="{FF2B5EF4-FFF2-40B4-BE49-F238E27FC236}">
                <a16:creationId xmlns:a16="http://schemas.microsoft.com/office/drawing/2014/main" id="{D59A445B-1267-0074-198B-7AE80E18F7D5}"/>
              </a:ext>
            </a:extLst>
          </p:cNvPr>
          <p:cNvPicPr>
            <a:picLocks noChangeAspect="1"/>
          </p:cNvPicPr>
          <p:nvPr/>
        </p:nvPicPr>
        <p:blipFill>
          <a:blip r:embed="rId4">
            <a:extLst>
              <a:ext uri="{28A0092B-C50C-407E-A947-70E740481C1C}">
                <a14:useLocalDpi xmlns:a14="http://schemas.microsoft.com/office/drawing/2010/main" val="0"/>
              </a:ext>
            </a:extLst>
          </a:blip>
          <a:srcRect l="13970" r="21814" b="2"/>
          <a:stretch>
            <a:fillRect/>
          </a:stretch>
        </p:blipFill>
        <p:spPr>
          <a:xfrm>
            <a:off x="7675658" y="2093976"/>
            <a:ext cx="3941064" cy="4096512"/>
          </a:xfrm>
          <a:prstGeom prst="rect">
            <a:avLst/>
          </a:prstGeom>
          <a:ln>
            <a:solidFill>
              <a:schemeClr val="bg1">
                <a:lumMod val="75000"/>
              </a:schemeClr>
            </a:solidFill>
          </a:ln>
        </p:spPr>
      </p:pic>
      <p:sp>
        <p:nvSpPr>
          <p:cNvPr id="4" name="Slide Number Placeholder 3">
            <a:extLst>
              <a:ext uri="{FF2B5EF4-FFF2-40B4-BE49-F238E27FC236}">
                <a16:creationId xmlns:a16="http://schemas.microsoft.com/office/drawing/2014/main" id="{2674F461-B273-FB16-92B4-D38F0ACAFD63}"/>
              </a:ext>
            </a:extLst>
          </p:cNvPr>
          <p:cNvSpPr>
            <a:spLocks noGrp="1"/>
          </p:cNvSpPr>
          <p:nvPr>
            <p:ph type="sldNum" sz="quarter" idx="12"/>
          </p:nvPr>
        </p:nvSpPr>
        <p:spPr>
          <a:xfrm>
            <a:off x="8610600" y="6356350"/>
            <a:ext cx="274320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69AA91F9-977C-40AE-8FE7-0BA17E87C1A1}" type="slidenum">
              <a:rPr kumimoji="0" lang="en-US" b="0" i="0" u="none" strike="noStrike" kern="1200" cap="none" spc="0" normalizeH="0" baseline="0" noProof="0" smtClean="0">
                <a:ln>
                  <a:noFill/>
                </a:ln>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14</a:t>
            </a:fld>
            <a:endParaRPr kumimoji="0" lang="en-US" b="0" i="0" u="none" strike="noStrike" kern="1200" cap="none" spc="0" normalizeH="0" baseline="0" noProof="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2319691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itle 3">
            <a:extLst>
              <a:ext uri="{FF2B5EF4-FFF2-40B4-BE49-F238E27FC236}">
                <a16:creationId xmlns:a16="http://schemas.microsoft.com/office/drawing/2014/main" id="{9123814D-7E1E-5A63-9160-F9FE1BEC56C8}"/>
              </a:ext>
            </a:extLst>
          </p:cNvPr>
          <p:cNvSpPr>
            <a:spLocks noGrp="1"/>
          </p:cNvSpPr>
          <p:nvPr>
            <p:ph type="title"/>
          </p:nvPr>
        </p:nvSpPr>
        <p:spPr>
          <a:xfrm>
            <a:off x="1371599" y="294538"/>
            <a:ext cx="9895951" cy="1033669"/>
          </a:xfrm>
        </p:spPr>
        <p:txBody>
          <a:bodyPr>
            <a:normAutofit/>
          </a:bodyPr>
          <a:lstStyle/>
          <a:p>
            <a:pPr algn="ctr"/>
            <a:r>
              <a:rPr lang="en-US" sz="4800" dirty="0">
                <a:solidFill>
                  <a:srgbClr val="FFFFFF"/>
                </a:solidFill>
              </a:rPr>
              <a:t>Timeline Of Next Steps For Schools</a:t>
            </a:r>
          </a:p>
        </p:txBody>
      </p:sp>
      <p:graphicFrame>
        <p:nvGraphicFramePr>
          <p:cNvPr id="6" name="Content Placeholder 5">
            <a:extLst>
              <a:ext uri="{FF2B5EF4-FFF2-40B4-BE49-F238E27FC236}">
                <a16:creationId xmlns:a16="http://schemas.microsoft.com/office/drawing/2014/main" id="{7C4B0570-0064-B041-8492-865AA1A4E9D6}"/>
              </a:ext>
            </a:extLst>
          </p:cNvPr>
          <p:cNvGraphicFramePr>
            <a:graphicFrameLocks noGrp="1"/>
          </p:cNvGraphicFramePr>
          <p:nvPr>
            <p:ph idx="1"/>
            <p:extLst>
              <p:ext uri="{D42A27DB-BD31-4B8C-83A1-F6EECF244321}">
                <p14:modId xmlns:p14="http://schemas.microsoft.com/office/powerpoint/2010/main" val="733732675"/>
              </p:ext>
            </p:extLst>
          </p:nvPr>
        </p:nvGraphicFramePr>
        <p:xfrm>
          <a:off x="1283141" y="1759889"/>
          <a:ext cx="9625714" cy="4922272"/>
        </p:xfrm>
        <a:graphic>
          <a:graphicData uri="http://schemas.openxmlformats.org/drawingml/2006/table">
            <a:tbl>
              <a:tblPr firstRow="1" bandRow="1">
                <a:tableStyleId>{5C22544A-7EE6-4342-B048-85BDC9FD1C3A}</a:tableStyleId>
              </a:tblPr>
              <a:tblGrid>
                <a:gridCol w="6009115">
                  <a:extLst>
                    <a:ext uri="{9D8B030D-6E8A-4147-A177-3AD203B41FA5}">
                      <a16:colId xmlns:a16="http://schemas.microsoft.com/office/drawing/2014/main" val="2902408509"/>
                    </a:ext>
                  </a:extLst>
                </a:gridCol>
                <a:gridCol w="3616599">
                  <a:extLst>
                    <a:ext uri="{9D8B030D-6E8A-4147-A177-3AD203B41FA5}">
                      <a16:colId xmlns:a16="http://schemas.microsoft.com/office/drawing/2014/main" val="1108088291"/>
                    </a:ext>
                  </a:extLst>
                </a:gridCol>
              </a:tblGrid>
              <a:tr h="370840">
                <a:tc>
                  <a:txBody>
                    <a:bodyPr/>
                    <a:lstStyle/>
                    <a:p>
                      <a:pPr algn="ctr"/>
                      <a:r>
                        <a:rPr lang="en-US" sz="2000" dirty="0"/>
                        <a:t>Event</a:t>
                      </a:r>
                    </a:p>
                  </a:txBody>
                  <a:tcPr/>
                </a:tc>
                <a:tc>
                  <a:txBody>
                    <a:bodyPr/>
                    <a:lstStyle/>
                    <a:p>
                      <a:pPr algn="ctr"/>
                      <a:r>
                        <a:rPr lang="en-US" sz="2000" dirty="0"/>
                        <a:t>Date</a:t>
                      </a:r>
                    </a:p>
                  </a:txBody>
                  <a:tcPr/>
                </a:tc>
                <a:extLst>
                  <a:ext uri="{0D108BD9-81ED-4DB2-BD59-A6C34878D82A}">
                    <a16:rowId xmlns:a16="http://schemas.microsoft.com/office/drawing/2014/main" val="4232099826"/>
                  </a:ext>
                </a:extLst>
              </a:tr>
              <a:tr h="370840">
                <a:tc>
                  <a:txBody>
                    <a:bodyPr/>
                    <a:lstStyle/>
                    <a:p>
                      <a:r>
                        <a:rPr lang="en-US" sz="1250" dirty="0"/>
                        <a:t>Schools share the </a:t>
                      </a:r>
                      <a:r>
                        <a:rPr lang="en-US" sz="1250" i="1" dirty="0"/>
                        <a:t>Family Remote Testing Agreement Form </a:t>
                      </a:r>
                      <a:r>
                        <a:rPr lang="en-US" sz="1250" dirty="0"/>
                        <a:t>with students and families, receive completed forms</a:t>
                      </a:r>
                      <a:endParaRPr lang="en-US" sz="1250" i="1" dirty="0"/>
                    </a:p>
                  </a:txBody>
                  <a:tcPr marL="89281" marR="89281" marT="44641" marB="44641"/>
                </a:tc>
                <a:tc>
                  <a:txBody>
                    <a:bodyPr/>
                    <a:lstStyle/>
                    <a:p>
                      <a:r>
                        <a:rPr lang="en-US" sz="1250" dirty="0"/>
                        <a:t>Now – April 17, 2026</a:t>
                      </a:r>
                    </a:p>
                  </a:txBody>
                  <a:tcPr marL="89281" marR="89281" marT="44641" marB="44641"/>
                </a:tc>
                <a:extLst>
                  <a:ext uri="{0D108BD9-81ED-4DB2-BD59-A6C34878D82A}">
                    <a16:rowId xmlns:a16="http://schemas.microsoft.com/office/drawing/2014/main" val="1471266404"/>
                  </a:ext>
                </a:extLst>
              </a:tr>
              <a:tr h="370840">
                <a:tc>
                  <a:txBody>
                    <a:bodyPr/>
                    <a:lstStyle/>
                    <a:p>
                      <a:r>
                        <a:rPr lang="en-US" sz="1250" dirty="0"/>
                        <a:t>Coordinators and Proctors try out the remote testing practice sessions in training site </a:t>
                      </a:r>
                      <a:r>
                        <a:rPr lang="en-US" sz="1250" dirty="0" err="1"/>
                        <a:t>PearsonAccess</a:t>
                      </a:r>
                      <a:r>
                        <a:rPr lang="en-US" sz="1250" baseline="30000" dirty="0" err="1"/>
                        <a:t>next</a:t>
                      </a:r>
                      <a:endParaRPr lang="en-US" sz="1250" baseline="30000" dirty="0"/>
                    </a:p>
                  </a:txBody>
                  <a:tcPr marL="89281" marR="89281" marT="44641" marB="44641"/>
                </a:tc>
                <a:tc>
                  <a:txBody>
                    <a:bodyPr/>
                    <a:lstStyle/>
                    <a:p>
                      <a:r>
                        <a:rPr lang="en-US" sz="1250" dirty="0"/>
                        <a:t>Now – April 6, 2026</a:t>
                      </a:r>
                    </a:p>
                  </a:txBody>
                  <a:tcPr marL="89281" marR="89281" marT="44641" marB="44641"/>
                </a:tc>
                <a:extLst>
                  <a:ext uri="{0D108BD9-81ED-4DB2-BD59-A6C34878D82A}">
                    <a16:rowId xmlns:a16="http://schemas.microsoft.com/office/drawing/2014/main" val="233224218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50" dirty="0"/>
                        <a:t>Schools work with students and families to ensure TestNav is installed and technology issues are resolved, </a:t>
                      </a:r>
                      <a:r>
                        <a:rPr lang="en-US" sz="1250" b="1" dirty="0"/>
                        <a:t>strongly recommended</a:t>
                      </a:r>
                      <a:r>
                        <a:rPr lang="en-US" sz="1250" dirty="0"/>
                        <a:t> to have students </a:t>
                      </a:r>
                      <a:r>
                        <a:rPr lang="en-US" sz="1250" kern="1200" dirty="0">
                          <a:solidFill>
                            <a:schemeClr val="dk1"/>
                          </a:solidFill>
                          <a:latin typeface="+mn-lt"/>
                          <a:ea typeface="+mn-ea"/>
                          <a:cs typeface="+mn-cs"/>
                        </a:rPr>
                        <a:t>try signing in to the remote testing practice sessions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5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50" kern="1200" dirty="0">
                          <a:solidFill>
                            <a:schemeClr val="dk1"/>
                          </a:solidFill>
                          <a:latin typeface="+mn-lt"/>
                          <a:ea typeface="+mn-ea"/>
                          <a:cs typeface="+mn-cs"/>
                          <a:hlinkClick r:id="rId2"/>
                        </a:rPr>
                        <a:t>Pearson technology office hours</a:t>
                      </a:r>
                      <a:r>
                        <a:rPr lang="en-US" sz="1250" kern="1200" dirty="0">
                          <a:solidFill>
                            <a:schemeClr val="dk1"/>
                          </a:solidFill>
                          <a:latin typeface="+mn-lt"/>
                          <a:ea typeface="+mn-ea"/>
                          <a:cs typeface="+mn-cs"/>
                        </a:rPr>
                        <a:t> is a resource available to schools (not students and families) to resolve technology issues</a:t>
                      </a:r>
                    </a:p>
                  </a:txBody>
                  <a:tcPr marL="89281" marR="89281" marT="44641" marB="44641"/>
                </a:tc>
                <a:tc>
                  <a:txBody>
                    <a:bodyPr/>
                    <a:lstStyle/>
                    <a:p>
                      <a:r>
                        <a:rPr lang="en-US" sz="1250" dirty="0"/>
                        <a:t>April 6–17, 2026</a:t>
                      </a:r>
                    </a:p>
                  </a:txBody>
                  <a:tcPr marL="89281" marR="89281" marT="44641" marB="44641"/>
                </a:tc>
                <a:extLst>
                  <a:ext uri="{0D108BD9-81ED-4DB2-BD59-A6C34878D82A}">
                    <a16:rowId xmlns:a16="http://schemas.microsoft.com/office/drawing/2014/main" val="214586400"/>
                  </a:ext>
                </a:extLst>
              </a:tr>
              <a:tr h="370840">
                <a:tc>
                  <a:txBody>
                    <a:bodyPr/>
                    <a:lstStyle/>
                    <a:p>
                      <a:r>
                        <a:rPr lang="en-US" sz="1250" dirty="0"/>
                        <a:t>Coordinators review their student roster in live </a:t>
                      </a:r>
                      <a:r>
                        <a:rPr lang="en-US" sz="1250" dirty="0" err="1"/>
                        <a:t>PearsonAccess</a:t>
                      </a:r>
                      <a:r>
                        <a:rPr lang="en-US" sz="1250" baseline="30000" dirty="0" err="1"/>
                        <a:t>next</a:t>
                      </a:r>
                      <a:r>
                        <a:rPr lang="en-US" sz="1250" dirty="0"/>
                        <a:t>, assign accommodations (if needed), and </a:t>
                      </a:r>
                      <a:r>
                        <a:rPr lang="en-US" sz="1250" i="1" u="sng" dirty="0"/>
                        <a:t>create</a:t>
                      </a:r>
                      <a:r>
                        <a:rPr lang="en-US" sz="1250" dirty="0"/>
                        <a:t> remote sessions (live testing tickets become available once sessions are created and students added)</a:t>
                      </a:r>
                    </a:p>
                    <a:p>
                      <a:endParaRPr lang="en-US" sz="1250" dirty="0"/>
                    </a:p>
                    <a:p>
                      <a:r>
                        <a:rPr lang="en-US" sz="1250" dirty="0"/>
                        <a:t>Schools determine how to share testing tickets with students and families</a:t>
                      </a:r>
                    </a:p>
                  </a:txBody>
                  <a:tcPr marL="89281" marR="89281" marT="44641" marB="44641"/>
                </a:tc>
                <a:tc>
                  <a:txBody>
                    <a:bodyPr/>
                    <a:lstStyle/>
                    <a:p>
                      <a:r>
                        <a:rPr lang="en-US" sz="1250" dirty="0"/>
                        <a:t>April 6–16, 2026</a:t>
                      </a:r>
                    </a:p>
                  </a:txBody>
                  <a:tcPr marL="89281" marR="89281" marT="44641" marB="44641"/>
                </a:tc>
                <a:extLst>
                  <a:ext uri="{0D108BD9-81ED-4DB2-BD59-A6C34878D82A}">
                    <a16:rowId xmlns:a16="http://schemas.microsoft.com/office/drawing/2014/main" val="3432334072"/>
                  </a:ext>
                </a:extLst>
              </a:tr>
              <a:tr h="370840">
                <a:tc>
                  <a:txBody>
                    <a:bodyPr/>
                    <a:lstStyle/>
                    <a:p>
                      <a:r>
                        <a:rPr lang="en-US" sz="1250" dirty="0"/>
                        <a:t>ITP manually assigns and enables remote testing forms and settings in live </a:t>
                      </a:r>
                      <a:r>
                        <a:rPr lang="en-US" sz="1250" dirty="0" err="1"/>
                        <a:t>PearsonAccess</a:t>
                      </a:r>
                      <a:r>
                        <a:rPr lang="en-US" sz="1250" baseline="30000" dirty="0" err="1"/>
                        <a:t>next</a:t>
                      </a:r>
                      <a:endParaRPr lang="en-US" sz="1250" baseline="30000" dirty="0"/>
                    </a:p>
                  </a:txBody>
                  <a:tcPr marL="89281" marR="89281" marT="44641" marB="44641"/>
                </a:tc>
                <a:tc>
                  <a:txBody>
                    <a:bodyPr/>
                    <a:lstStyle/>
                    <a:p>
                      <a:r>
                        <a:rPr lang="en-US" sz="1250" dirty="0"/>
                        <a:t>April 17, 2026</a:t>
                      </a:r>
                    </a:p>
                  </a:txBody>
                  <a:tcPr marL="89281" marR="89281" marT="44641" marB="44641"/>
                </a:tc>
                <a:extLst>
                  <a:ext uri="{0D108BD9-81ED-4DB2-BD59-A6C34878D82A}">
                    <a16:rowId xmlns:a16="http://schemas.microsoft.com/office/drawing/2014/main" val="3349888540"/>
                  </a:ext>
                </a:extLst>
              </a:tr>
              <a:tr h="370840">
                <a:tc>
                  <a:txBody>
                    <a:bodyPr/>
                    <a:lstStyle/>
                    <a:p>
                      <a:r>
                        <a:rPr lang="en-US" sz="1250" dirty="0"/>
                        <a:t>Start of remote testing window (Coordinators and Proctors can </a:t>
                      </a:r>
                      <a:r>
                        <a:rPr lang="en-US" sz="1250" i="1" u="sng" dirty="0"/>
                        <a:t>prepare</a:t>
                      </a:r>
                      <a:r>
                        <a:rPr lang="en-US" sz="1250" dirty="0"/>
                        <a:t> and </a:t>
                      </a:r>
                      <a:r>
                        <a:rPr lang="en-US" sz="1250" i="1" u="sng" dirty="0"/>
                        <a:t>start</a:t>
                      </a:r>
                      <a:r>
                        <a:rPr lang="en-US" sz="1250" dirty="0"/>
                        <a:t> their remote sessions)</a:t>
                      </a:r>
                    </a:p>
                  </a:txBody>
                  <a:tcPr marL="89281" marR="89281" marT="44641" marB="44641"/>
                </a:tc>
                <a:tc>
                  <a:txBody>
                    <a:bodyPr/>
                    <a:lstStyle/>
                    <a:p>
                      <a:r>
                        <a:rPr lang="en-US" sz="1250" dirty="0"/>
                        <a:t>April 20, 2026 (7:00 a.m.)</a:t>
                      </a:r>
                    </a:p>
                  </a:txBody>
                  <a:tcPr marL="89281" marR="89281" marT="44641" marB="44641"/>
                </a:tc>
                <a:extLst>
                  <a:ext uri="{0D108BD9-81ED-4DB2-BD59-A6C34878D82A}">
                    <a16:rowId xmlns:a16="http://schemas.microsoft.com/office/drawing/2014/main" val="1203237993"/>
                  </a:ext>
                </a:extLst>
              </a:tr>
              <a:tr h="370840">
                <a:tc>
                  <a:txBody>
                    <a:bodyPr/>
                    <a:lstStyle/>
                    <a:p>
                      <a:r>
                        <a:rPr lang="en-US" sz="1250" dirty="0"/>
                        <a:t>End of remote testing window</a:t>
                      </a:r>
                    </a:p>
                  </a:txBody>
                  <a:tcPr marL="89281" marR="89281" marT="44641" marB="44641"/>
                </a:tc>
                <a:tc>
                  <a:txBody>
                    <a:bodyPr/>
                    <a:lstStyle/>
                    <a:p>
                      <a:r>
                        <a:rPr lang="en-US" sz="1250" dirty="0"/>
                        <a:t>May 8, 2026 (5:00 p.m.)</a:t>
                      </a:r>
                    </a:p>
                  </a:txBody>
                  <a:tcPr marL="89281" marR="89281" marT="44641" marB="44641"/>
                </a:tc>
                <a:extLst>
                  <a:ext uri="{0D108BD9-81ED-4DB2-BD59-A6C34878D82A}">
                    <a16:rowId xmlns:a16="http://schemas.microsoft.com/office/drawing/2014/main" val="650778347"/>
                  </a:ext>
                </a:extLst>
              </a:tr>
            </a:tbl>
          </a:graphicData>
        </a:graphic>
      </p:graphicFrame>
      <p:sp>
        <p:nvSpPr>
          <p:cNvPr id="7" name="Slide Number Placeholder 6">
            <a:extLst>
              <a:ext uri="{FF2B5EF4-FFF2-40B4-BE49-F238E27FC236}">
                <a16:creationId xmlns:a16="http://schemas.microsoft.com/office/drawing/2014/main" id="{F23F5375-F284-621C-3013-0D85DD76D2F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FAD8D9-EABE-4637-8CF0-B760B54CD58E}"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56669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3BBEF6-6801-9BF0-C88B-B76287EE93AF}"/>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955ECC-8FBF-DA74-037A-0678543F04B0}"/>
              </a:ext>
            </a:extLst>
          </p:cNvPr>
          <p:cNvSpPr>
            <a:spLocks noGrp="1"/>
          </p:cNvSpPr>
          <p:nvPr>
            <p:ph type="title"/>
          </p:nvPr>
        </p:nvSpPr>
        <p:spPr>
          <a:xfrm>
            <a:off x="5297762" y="329184"/>
            <a:ext cx="6251110" cy="1783080"/>
          </a:xfrm>
        </p:spPr>
        <p:txBody>
          <a:bodyPr anchor="b">
            <a:normAutofit fontScale="90000"/>
          </a:bodyPr>
          <a:lstStyle/>
          <a:p>
            <a:r>
              <a:rPr lang="en-US" sz="5400" dirty="0">
                <a:latin typeface="Aptos Display" panose="020B0004020202020204" pitchFamily="34" charset="0"/>
              </a:rPr>
              <a:t>Additional Information And Updates</a:t>
            </a:r>
          </a:p>
        </p:txBody>
      </p:sp>
      <p:pic>
        <p:nvPicPr>
          <p:cNvPr id="6" name="Picture 5" descr="A hand holding a tablet&#10;&#10;AI-generated content may be incorrect.">
            <a:extLst>
              <a:ext uri="{FF2B5EF4-FFF2-40B4-BE49-F238E27FC236}">
                <a16:creationId xmlns:a16="http://schemas.microsoft.com/office/drawing/2014/main" id="{E14AC2EB-F756-DA0F-50C4-867E1EC66FB5}"/>
              </a:ext>
            </a:extLst>
          </p:cNvPr>
          <p:cNvPicPr>
            <a:picLocks noChangeAspect="1"/>
          </p:cNvPicPr>
          <p:nvPr/>
        </p:nvPicPr>
        <p:blipFill>
          <a:blip r:embed="rId2">
            <a:extLst>
              <a:ext uri="{28A0092B-C50C-407E-A947-70E740481C1C}">
                <a14:useLocalDpi xmlns:a14="http://schemas.microsoft.com/office/drawing/2010/main" val="0"/>
              </a:ext>
            </a:extLst>
          </a:blip>
          <a:srcRect l="26400" r="23346"/>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B3DD53E-CE0B-DCBA-C1E1-1C14552977F1}"/>
              </a:ext>
            </a:extLst>
          </p:cNvPr>
          <p:cNvSpPr>
            <a:spLocks noGrp="1"/>
          </p:cNvSpPr>
          <p:nvPr>
            <p:ph idx="1"/>
          </p:nvPr>
        </p:nvSpPr>
        <p:spPr>
          <a:xfrm>
            <a:off x="5297762" y="2706624"/>
            <a:ext cx="6251110" cy="3483864"/>
          </a:xfrm>
        </p:spPr>
        <p:txBody>
          <a:bodyPr>
            <a:normAutofit/>
          </a:bodyPr>
          <a:lstStyle/>
          <a:p>
            <a:r>
              <a:rPr lang="en-US" sz="1700" dirty="0">
                <a:latin typeface="Aptos" panose="020B0004020202020204" pitchFamily="34" charset="0"/>
              </a:rPr>
              <a:t>ITP is reviewing unique </a:t>
            </a:r>
            <a:r>
              <a:rPr lang="en-US" sz="1700" i="1" dirty="0">
                <a:latin typeface="Aptos" panose="020B0004020202020204" pitchFamily="34" charset="0"/>
              </a:rPr>
              <a:t>Directions for Administration</a:t>
            </a:r>
            <a:r>
              <a:rPr lang="en-US" sz="1700" dirty="0">
                <a:latin typeface="Aptos" panose="020B0004020202020204" pitchFamily="34" charset="0"/>
              </a:rPr>
              <a:t> for remote testing</a:t>
            </a:r>
          </a:p>
          <a:p>
            <a:r>
              <a:rPr lang="en-US" sz="1700" dirty="0">
                <a:latin typeface="Aptos" panose="020B0004020202020204" pitchFamily="34" charset="0"/>
              </a:rPr>
              <a:t>Secure testing on Chromebooks must be on </a:t>
            </a:r>
            <a:r>
              <a:rPr lang="en-US" sz="1700" i="1" dirty="0">
                <a:latin typeface="Aptos" panose="020B0004020202020204" pitchFamily="34" charset="0"/>
              </a:rPr>
              <a:t>managed Chromebooks</a:t>
            </a:r>
            <a:r>
              <a:rPr lang="en-US" sz="1700" dirty="0">
                <a:latin typeface="Aptos" panose="020B0004020202020204" pitchFamily="34" charset="0"/>
              </a:rPr>
              <a:t> – unmanaged Chromebooks cannot run TestNav for remote testing</a:t>
            </a:r>
          </a:p>
          <a:p>
            <a:r>
              <a:rPr lang="en-US" sz="1700" dirty="0">
                <a:latin typeface="Aptos" panose="020B0004020202020204" pitchFamily="34" charset="0"/>
              </a:rPr>
              <a:t>Pearson is working on a patch to address a remote testing bug affecting iPads running on iPadOS 17 and 18 – on second or subsequent TestNav sign ins, the student’s video feed will go black</a:t>
            </a:r>
          </a:p>
          <a:p>
            <a:pPr lvl="1"/>
            <a:r>
              <a:rPr lang="en-US" sz="1700" dirty="0">
                <a:latin typeface="Aptos" panose="020B0004020202020204" pitchFamily="34" charset="0"/>
              </a:rPr>
              <a:t>To fix, restart TestNav on the iPad</a:t>
            </a:r>
          </a:p>
          <a:p>
            <a:r>
              <a:rPr lang="en-US" sz="1700" dirty="0">
                <a:latin typeface="Aptos" panose="020B0004020202020204" pitchFamily="34" charset="0"/>
              </a:rPr>
              <a:t>Today’s recorded webinar, PowerPoint, and responses from the Q&amp;A will be made available for online schools</a:t>
            </a:r>
          </a:p>
        </p:txBody>
      </p:sp>
      <p:sp>
        <p:nvSpPr>
          <p:cNvPr id="4" name="Slide Number Placeholder 3">
            <a:extLst>
              <a:ext uri="{FF2B5EF4-FFF2-40B4-BE49-F238E27FC236}">
                <a16:creationId xmlns:a16="http://schemas.microsoft.com/office/drawing/2014/main" id="{CB555DDA-9D25-A9F1-4405-EBCFA5A1DC0A}"/>
              </a:ext>
            </a:extLst>
          </p:cNvPr>
          <p:cNvSpPr>
            <a:spLocks noGrp="1"/>
          </p:cNvSpPr>
          <p:nvPr>
            <p:ph type="sldNum" sz="quarter" idx="12"/>
          </p:nvPr>
        </p:nvSpPr>
        <p:spPr>
          <a:xfrm>
            <a:off x="10052978" y="6356350"/>
            <a:ext cx="1300821"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69AA91F9-977C-40AE-8FE7-0BA17E87C1A1}" type="slidenum">
              <a:rPr kumimoji="0" lang="en-US" b="0" i="0" u="none" strike="noStrike" kern="1200" cap="none" spc="0" normalizeH="0" baseline="0" noProof="0" smtClean="0">
                <a:ln>
                  <a:noFill/>
                </a:ln>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16</a:t>
            </a:fld>
            <a:endParaRPr kumimoji="0" lang="en-US" b="0" i="0" u="none" strike="noStrike" kern="1200" cap="none" spc="0" normalizeH="0" baseline="0" noProof="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3881449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37940BB-FBC4-492E-BD92-3B7B914D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8EB459-32C1-4F51-F77D-B89A51818217}"/>
              </a:ext>
            </a:extLst>
          </p:cNvPr>
          <p:cNvSpPr>
            <a:spLocks noGrp="1"/>
          </p:cNvSpPr>
          <p:nvPr>
            <p:ph type="title"/>
          </p:nvPr>
        </p:nvSpPr>
        <p:spPr>
          <a:xfrm>
            <a:off x="4853988" y="1709529"/>
            <a:ext cx="6707084" cy="2503179"/>
          </a:xfrm>
        </p:spPr>
        <p:txBody>
          <a:bodyPr vert="horz" lIns="91440" tIns="45720" rIns="91440" bIns="45720" rtlCol="0" anchor="b">
            <a:normAutofit/>
          </a:bodyPr>
          <a:lstStyle/>
          <a:p>
            <a:r>
              <a:rPr lang="en-US" sz="6600" kern="1200" dirty="0">
                <a:solidFill>
                  <a:schemeClr val="tx1"/>
                </a:solidFill>
                <a:latin typeface="+mj-lt"/>
                <a:ea typeface="+mj-ea"/>
                <a:cs typeface="+mj-cs"/>
              </a:rPr>
              <a:t>Questions?</a:t>
            </a:r>
            <a:br>
              <a:rPr lang="en-US" sz="6600" kern="1200" dirty="0">
                <a:solidFill>
                  <a:schemeClr val="tx1"/>
                </a:solidFill>
                <a:latin typeface="+mj-lt"/>
                <a:ea typeface="+mj-ea"/>
                <a:cs typeface="+mj-cs"/>
              </a:rPr>
            </a:br>
            <a:br>
              <a:rPr lang="en-US" sz="3600" kern="1200" dirty="0">
                <a:solidFill>
                  <a:schemeClr val="tx1"/>
                </a:solidFill>
                <a:latin typeface="+mj-lt"/>
                <a:ea typeface="+mj-ea"/>
                <a:cs typeface="+mj-cs"/>
              </a:rPr>
            </a:br>
            <a:r>
              <a:rPr lang="en-US" sz="3600" kern="1200" dirty="0">
                <a:solidFill>
                  <a:schemeClr val="tx1"/>
                </a:solidFill>
                <a:latin typeface="+mj-lt"/>
                <a:ea typeface="+mj-ea"/>
                <a:cs typeface="+mj-cs"/>
                <a:hlinkClick r:id="rId2"/>
              </a:rPr>
              <a:t>iowa-testing-programs@uiowa.edu</a:t>
            </a:r>
            <a:br>
              <a:rPr lang="en-US" sz="3600" kern="1200" dirty="0">
                <a:solidFill>
                  <a:schemeClr val="tx1"/>
                </a:solidFill>
                <a:latin typeface="+mj-lt"/>
                <a:ea typeface="+mj-ea"/>
                <a:cs typeface="+mj-cs"/>
              </a:rPr>
            </a:br>
            <a:r>
              <a:rPr lang="en-US" sz="3600" kern="1200" dirty="0">
                <a:solidFill>
                  <a:schemeClr val="tx1"/>
                </a:solidFill>
                <a:latin typeface="+mj-lt"/>
                <a:ea typeface="+mj-ea"/>
                <a:cs typeface="+mj-cs"/>
              </a:rPr>
              <a:t>319-335-5408</a:t>
            </a:r>
          </a:p>
        </p:txBody>
      </p:sp>
      <p:pic>
        <p:nvPicPr>
          <p:cNvPr id="7" name="Graphic 6" descr="Help">
            <a:extLst>
              <a:ext uri="{FF2B5EF4-FFF2-40B4-BE49-F238E27FC236}">
                <a16:creationId xmlns:a16="http://schemas.microsoft.com/office/drawing/2014/main" id="{EF563C73-3F3A-AF9B-B1E3-C97300345A7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0040" y="1226248"/>
            <a:ext cx="4087368" cy="4087368"/>
          </a:xfrm>
          <a:prstGeom prst="rect">
            <a:avLst/>
          </a:prstGeom>
        </p:spPr>
      </p:pic>
      <p:sp>
        <p:nvSpPr>
          <p:cNvPr id="2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3987" y="4409267"/>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B42C9FCB-197B-154C-E771-D4CC1BEB72EA}"/>
              </a:ext>
            </a:extLst>
          </p:cNvPr>
          <p:cNvSpPr>
            <a:spLocks noGrp="1"/>
          </p:cNvSpPr>
          <p:nvPr>
            <p:ph type="sldNum" sz="quarter" idx="12"/>
          </p:nvPr>
        </p:nvSpPr>
        <p:spPr/>
        <p:txBody>
          <a:bodyPr/>
          <a:lstStyle/>
          <a:p>
            <a:fld id="{98FAD8D9-EABE-4637-8CF0-B760B54CD58E}" type="slidenum">
              <a:rPr lang="en-US" smtClean="0"/>
              <a:t>17</a:t>
            </a:fld>
            <a:endParaRPr lang="en-US"/>
          </a:p>
        </p:txBody>
      </p:sp>
    </p:spTree>
    <p:extLst>
      <p:ext uri="{BB962C8B-B14F-4D97-AF65-F5344CB8AC3E}">
        <p14:creationId xmlns:p14="http://schemas.microsoft.com/office/powerpoint/2010/main" val="17597775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AF24F9B496D649A9CEAC9DD180874A" ma:contentTypeVersion="19" ma:contentTypeDescription="Create a new document." ma:contentTypeScope="" ma:versionID="417e08808d9391f5cf2b13c4e2d9f14e">
  <xsd:schema xmlns:xsd="http://www.w3.org/2001/XMLSchema" xmlns:xs="http://www.w3.org/2001/XMLSchema" xmlns:p="http://schemas.microsoft.com/office/2006/metadata/properties" xmlns:ns1="http://schemas.microsoft.com/sharepoint/v3" xmlns:ns2="83bdd42b-fb02-46fb-bb6b-b0ca0d8ae6de" xmlns:ns3="cf8cbe2d-0e71-4d38-8f38-c3c6c5b56cd4" targetNamespace="http://schemas.microsoft.com/office/2006/metadata/properties" ma:root="true" ma:fieldsID="e4a2fba6f1f85097843f18d477e1e5bc" ns1:_="" ns2:_="" ns3:_="">
    <xsd:import namespace="http://schemas.microsoft.com/sharepoint/v3"/>
    <xsd:import namespace="83bdd42b-fb02-46fb-bb6b-b0ca0d8ae6de"/>
    <xsd:import namespace="cf8cbe2d-0e71-4d38-8f38-c3c6c5b56cd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3bdd42b-fb02-46fb-bb6b-b0ca0d8ae6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46342d94-4a90-4c9b-8c88-cb4c8647e98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f8cbe2d-0e71-4d38-8f38-c3c6c5b56cd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4cd5879c-e236-4949-af3b-78f414926c49}" ma:internalName="TaxCatchAll" ma:showField="CatchAllData" ma:web="cf8cbe2d-0e71-4d38-8f38-c3c6c5b56c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f8cbe2d-0e71-4d38-8f38-c3c6c5b56cd4" xsi:nil="true"/>
    <_ip_UnifiedCompliancePolicyUIAction xmlns="http://schemas.microsoft.com/sharepoint/v3" xsi:nil="true"/>
    <_ip_UnifiedCompliancePolicyProperties xmlns="http://schemas.microsoft.com/sharepoint/v3" xsi:nil="true"/>
    <lcf76f155ced4ddcb4097134ff3c332f xmlns="83bdd42b-fb02-46fb-bb6b-b0ca0d8ae6d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5BEA71-3455-4C66-9828-69FFA8327D32}"/>
</file>

<file path=customXml/itemProps2.xml><?xml version="1.0" encoding="utf-8"?>
<ds:datastoreItem xmlns:ds="http://schemas.openxmlformats.org/officeDocument/2006/customXml" ds:itemID="{D1010CE9-EE49-487C-BF78-C01132B0704F}"/>
</file>

<file path=customXml/itemProps3.xml><?xml version="1.0" encoding="utf-8"?>
<ds:datastoreItem xmlns:ds="http://schemas.openxmlformats.org/officeDocument/2006/customXml" ds:itemID="{DAEEE00B-09E4-4ED2-A844-18FE81787F4C}"/>
</file>

<file path=docProps/app.xml><?xml version="1.0" encoding="utf-8"?>
<Properties xmlns="http://schemas.openxmlformats.org/officeDocument/2006/extended-properties" xmlns:vt="http://schemas.openxmlformats.org/officeDocument/2006/docPropsVTypes">
  <TotalTime>1124</TotalTime>
  <Words>1124</Words>
  <Application>Microsoft Office PowerPoint</Application>
  <PresentationFormat>Widescreen</PresentationFormat>
  <Paragraphs>104</Paragraphs>
  <Slides>17</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17</vt:i4>
      </vt:variant>
    </vt:vector>
  </HeadingPairs>
  <TitlesOfParts>
    <vt:vector size="25" baseType="lpstr">
      <vt:lpstr>Aptos</vt:lpstr>
      <vt:lpstr>Aptos Display</vt:lpstr>
      <vt:lpstr>Arial</vt:lpstr>
      <vt:lpstr>Calibri</vt:lpstr>
      <vt:lpstr>Calibri Light</vt:lpstr>
      <vt:lpstr>Office Theme</vt:lpstr>
      <vt:lpstr>2_Office Theme</vt:lpstr>
      <vt:lpstr>1_Office Theme</vt:lpstr>
      <vt:lpstr>ISASP 2026 Remote Testing Informational Webinar  March 25, 2026</vt:lpstr>
      <vt:lpstr>Good afternoon and welcome – from ITP staff</vt:lpstr>
      <vt:lpstr>Today’s Topics</vt:lpstr>
      <vt:lpstr>Iowa House File 190</vt:lpstr>
      <vt:lpstr>Notable Requirements From HF190</vt:lpstr>
      <vt:lpstr>ISASP 2026 Remote Testing Window</vt:lpstr>
      <vt:lpstr>Family Remote Testing Agreement Form</vt:lpstr>
      <vt:lpstr>Form must be completed and returned to your school for each student testing remotely</vt:lpstr>
      <vt:lpstr>Schools determine the best way to share and receive completed family agreements (e.g., Google Forms)</vt:lpstr>
      <vt:lpstr>Remote Testing Practice Sessions In Training Site PearsonAccessnext</vt:lpstr>
      <vt:lpstr>Session Setup – Lessons Learned From Spring 2021</vt:lpstr>
      <vt:lpstr>PowerPoint Presentation</vt:lpstr>
      <vt:lpstr>Naming Your Remote Sessions</vt:lpstr>
      <vt:lpstr>Your Remote Testing Practice Sessions</vt:lpstr>
      <vt:lpstr>Timeline Of Next Steps For Schools</vt:lpstr>
      <vt:lpstr>Additional Information And Updates</vt:lpstr>
      <vt:lpstr>Questions?  iowa-testing-programs@uiowa.edu 319-335-5408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ISASP Remote Testing Informational Webinar</dc:title>
  <dc:creator/>
  <cp:lastModifiedBy>Kim, Jaelyun</cp:lastModifiedBy>
  <cp:revision>120</cp:revision>
  <cp:lastPrinted>2026-03-25T13:51:39Z</cp:lastPrinted>
  <dcterms:created xsi:type="dcterms:W3CDTF">2025-09-29T00:50:16Z</dcterms:created>
  <dcterms:modified xsi:type="dcterms:W3CDTF">2026-03-25T14:30:23Z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0x01010081AF24F9B496D649A9CEAC9DD180874A</vt:lpwstr>
  </property>
</Properties>
</file>